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png&amp;ehk=eCqMDDKTe5s7CPwwd93A" ContentType="image/p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5" Type="http://schemas.openxmlformats.org/officeDocument/2006/relationships/custom-properties" Target="docProps/custom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9"/>
  </p:notesMasterIdLst>
  <p:sldIdLst>
    <p:sldId id="257" r:id="rId3"/>
    <p:sldId id="284" r:id="rId4"/>
    <p:sldId id="258" r:id="rId5"/>
    <p:sldId id="274" r:id="rId6"/>
    <p:sldId id="295" r:id="rId7"/>
    <p:sldId id="259" r:id="rId8"/>
    <p:sldId id="285" r:id="rId9"/>
    <p:sldId id="289" r:id="rId10"/>
    <p:sldId id="290" r:id="rId11"/>
    <p:sldId id="286" r:id="rId12"/>
    <p:sldId id="292" r:id="rId13"/>
    <p:sldId id="291" r:id="rId14"/>
    <p:sldId id="276" r:id="rId15"/>
    <p:sldId id="293" r:id="rId16"/>
    <p:sldId id="288" r:id="rId17"/>
    <p:sldId id="278" r:id="rId18"/>
    <p:sldId id="277" r:id="rId19"/>
    <p:sldId id="275" r:id="rId20"/>
    <p:sldId id="279" r:id="rId21"/>
    <p:sldId id="294" r:id="rId22"/>
    <p:sldId id="280" r:id="rId23"/>
    <p:sldId id="281" r:id="rId24"/>
    <p:sldId id="283" r:id="rId25"/>
    <p:sldId id="296" r:id="rId26"/>
    <p:sldId id="261" r:id="rId27"/>
    <p:sldId id="297" r:id="rId28"/>
    <p:sldId id="299" r:id="rId29"/>
    <p:sldId id="300" r:id="rId30"/>
    <p:sldId id="301" r:id="rId31"/>
    <p:sldId id="302" r:id="rId32"/>
    <p:sldId id="303" r:id="rId33"/>
    <p:sldId id="298" r:id="rId34"/>
    <p:sldId id="262" r:id="rId35"/>
    <p:sldId id="304" r:id="rId36"/>
    <p:sldId id="263" r:id="rId37"/>
    <p:sldId id="305" r:id="rId38"/>
    <p:sldId id="273" r:id="rId39"/>
    <p:sldId id="306" r:id="rId40"/>
    <p:sldId id="307" r:id="rId41"/>
    <p:sldId id="309" r:id="rId42"/>
    <p:sldId id="308" r:id="rId43"/>
    <p:sldId id="310" r:id="rId44"/>
    <p:sldId id="311" r:id="rId45"/>
    <p:sldId id="312" r:id="rId46"/>
    <p:sldId id="271" r:id="rId47"/>
    <p:sldId id="272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4660"/>
  </p:normalViewPr>
  <p:slideViewPr>
    <p:cSldViewPr snapToGrid="0">
      <p:cViewPr varScale="1">
        <p:scale>
          <a:sx n="85" d="100"/>
          <a:sy n="85" d="100"/>
        </p:scale>
        <p:origin x="126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 /><Relationship Id="rId18" Type="http://schemas.openxmlformats.org/officeDocument/2006/relationships/slide" Target="slides/slide16.xml" /><Relationship Id="rId26" Type="http://schemas.openxmlformats.org/officeDocument/2006/relationships/slide" Target="slides/slide24.xml" /><Relationship Id="rId39" Type="http://schemas.openxmlformats.org/officeDocument/2006/relationships/slide" Target="slides/slide37.xml" /><Relationship Id="rId3" Type="http://schemas.openxmlformats.org/officeDocument/2006/relationships/slide" Target="slides/slide1.xml" /><Relationship Id="rId21" Type="http://schemas.openxmlformats.org/officeDocument/2006/relationships/slide" Target="slides/slide19.xml" /><Relationship Id="rId34" Type="http://schemas.openxmlformats.org/officeDocument/2006/relationships/slide" Target="slides/slide32.xml" /><Relationship Id="rId42" Type="http://schemas.openxmlformats.org/officeDocument/2006/relationships/slide" Target="slides/slide40.xml" /><Relationship Id="rId47" Type="http://schemas.openxmlformats.org/officeDocument/2006/relationships/slide" Target="slides/slide45.xml" /><Relationship Id="rId50" Type="http://schemas.openxmlformats.org/officeDocument/2006/relationships/presProps" Target="presProps.xml" /><Relationship Id="rId7" Type="http://schemas.openxmlformats.org/officeDocument/2006/relationships/slide" Target="slides/slide5.xml" /><Relationship Id="rId12" Type="http://schemas.openxmlformats.org/officeDocument/2006/relationships/slide" Target="slides/slide10.xml" /><Relationship Id="rId17" Type="http://schemas.openxmlformats.org/officeDocument/2006/relationships/slide" Target="slides/slide15.xml" /><Relationship Id="rId25" Type="http://schemas.openxmlformats.org/officeDocument/2006/relationships/slide" Target="slides/slide23.xml" /><Relationship Id="rId33" Type="http://schemas.openxmlformats.org/officeDocument/2006/relationships/slide" Target="slides/slide31.xml" /><Relationship Id="rId38" Type="http://schemas.openxmlformats.org/officeDocument/2006/relationships/slide" Target="slides/slide36.xml" /><Relationship Id="rId46" Type="http://schemas.openxmlformats.org/officeDocument/2006/relationships/slide" Target="slides/slide44.xml" /><Relationship Id="rId2" Type="http://schemas.openxmlformats.org/officeDocument/2006/relationships/slideMaster" Target="slideMasters/slideMaster1.xml" /><Relationship Id="rId16" Type="http://schemas.openxmlformats.org/officeDocument/2006/relationships/slide" Target="slides/slide14.xml" /><Relationship Id="rId20" Type="http://schemas.openxmlformats.org/officeDocument/2006/relationships/slide" Target="slides/slide18.xml" /><Relationship Id="rId29" Type="http://schemas.openxmlformats.org/officeDocument/2006/relationships/slide" Target="slides/slide27.xml" /><Relationship Id="rId41" Type="http://schemas.openxmlformats.org/officeDocument/2006/relationships/slide" Target="slides/slide39.xml" /><Relationship Id="rId54" Type="http://schemas.microsoft.com/office/2016/11/relationships/changesInfo" Target="changesInfos/changesInfo1.xml" /><Relationship Id="rId1" Type="http://schemas.openxmlformats.org/officeDocument/2006/relationships/customXml" Target="../customXml/item1.xml" /><Relationship Id="rId6" Type="http://schemas.openxmlformats.org/officeDocument/2006/relationships/slide" Target="slides/slide4.xml" /><Relationship Id="rId11" Type="http://schemas.openxmlformats.org/officeDocument/2006/relationships/slide" Target="slides/slide9.xml" /><Relationship Id="rId24" Type="http://schemas.openxmlformats.org/officeDocument/2006/relationships/slide" Target="slides/slide22.xml" /><Relationship Id="rId32" Type="http://schemas.openxmlformats.org/officeDocument/2006/relationships/slide" Target="slides/slide30.xml" /><Relationship Id="rId37" Type="http://schemas.openxmlformats.org/officeDocument/2006/relationships/slide" Target="slides/slide35.xml" /><Relationship Id="rId40" Type="http://schemas.openxmlformats.org/officeDocument/2006/relationships/slide" Target="slides/slide38.xml" /><Relationship Id="rId45" Type="http://schemas.openxmlformats.org/officeDocument/2006/relationships/slide" Target="slides/slide43.xml" /><Relationship Id="rId53" Type="http://schemas.openxmlformats.org/officeDocument/2006/relationships/tableStyles" Target="tableStyles.xml" /><Relationship Id="rId5" Type="http://schemas.openxmlformats.org/officeDocument/2006/relationships/slide" Target="slides/slide3.xml" /><Relationship Id="rId15" Type="http://schemas.openxmlformats.org/officeDocument/2006/relationships/slide" Target="slides/slide13.xml" /><Relationship Id="rId23" Type="http://schemas.openxmlformats.org/officeDocument/2006/relationships/slide" Target="slides/slide21.xml" /><Relationship Id="rId28" Type="http://schemas.openxmlformats.org/officeDocument/2006/relationships/slide" Target="slides/slide26.xml" /><Relationship Id="rId36" Type="http://schemas.openxmlformats.org/officeDocument/2006/relationships/slide" Target="slides/slide34.xml" /><Relationship Id="rId49" Type="http://schemas.openxmlformats.org/officeDocument/2006/relationships/notesMaster" Target="notesMasters/notesMaster1.xml" /><Relationship Id="rId10" Type="http://schemas.openxmlformats.org/officeDocument/2006/relationships/slide" Target="slides/slide8.xml" /><Relationship Id="rId19" Type="http://schemas.openxmlformats.org/officeDocument/2006/relationships/slide" Target="slides/slide17.xml" /><Relationship Id="rId31" Type="http://schemas.openxmlformats.org/officeDocument/2006/relationships/slide" Target="slides/slide29.xml" /><Relationship Id="rId44" Type="http://schemas.openxmlformats.org/officeDocument/2006/relationships/slide" Target="slides/slide42.xml" /><Relationship Id="rId52" Type="http://schemas.openxmlformats.org/officeDocument/2006/relationships/theme" Target="theme/theme1.xml" /><Relationship Id="rId4" Type="http://schemas.openxmlformats.org/officeDocument/2006/relationships/slide" Target="slides/slide2.xml" /><Relationship Id="rId9" Type="http://schemas.openxmlformats.org/officeDocument/2006/relationships/slide" Target="slides/slide7.xml" /><Relationship Id="rId14" Type="http://schemas.openxmlformats.org/officeDocument/2006/relationships/slide" Target="slides/slide12.xml" /><Relationship Id="rId22" Type="http://schemas.openxmlformats.org/officeDocument/2006/relationships/slide" Target="slides/slide20.xml" /><Relationship Id="rId27" Type="http://schemas.openxmlformats.org/officeDocument/2006/relationships/slide" Target="slides/slide25.xml" /><Relationship Id="rId30" Type="http://schemas.openxmlformats.org/officeDocument/2006/relationships/slide" Target="slides/slide28.xml" /><Relationship Id="rId35" Type="http://schemas.openxmlformats.org/officeDocument/2006/relationships/slide" Target="slides/slide33.xml" /><Relationship Id="rId43" Type="http://schemas.openxmlformats.org/officeDocument/2006/relationships/slide" Target="slides/slide41.xml" /><Relationship Id="rId48" Type="http://schemas.openxmlformats.org/officeDocument/2006/relationships/slide" Target="slides/slide46.xml" /><Relationship Id="rId8" Type="http://schemas.openxmlformats.org/officeDocument/2006/relationships/slide" Target="slides/slide6.xml" /><Relationship Id="rId51" Type="http://schemas.openxmlformats.org/officeDocument/2006/relationships/viewProps" Target="viewProps.xml" 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함지성" userId="e0cea567fc56cf80" providerId="LiveId" clId="{E033453D-5DC8-4ECD-AA09-2A207E6BFCDC}"/>
    <pc:docChg chg="undo custSel addSld delSld modSld">
      <pc:chgData name="함지성" userId="e0cea567fc56cf80" providerId="LiveId" clId="{E033453D-5DC8-4ECD-AA09-2A207E6BFCDC}" dt="2017-09-19T15:13:03.779" v="13381" actId="20577"/>
      <pc:docMkLst>
        <pc:docMk/>
      </pc:docMkLst>
      <pc:sldChg chg="addSp delSp modSp">
        <pc:chgData name="함지성" userId="e0cea567fc56cf80" providerId="LiveId" clId="{E033453D-5DC8-4ECD-AA09-2A207E6BFCDC}" dt="2017-09-19T11:31:53.620" v="5228" actId="478"/>
        <pc:sldMkLst>
          <pc:docMk/>
          <pc:sldMk cId="2387950910" sldId="257"/>
        </pc:sldMkLst>
        <pc:spChg chg="add del">
          <ac:chgData name="함지성" userId="e0cea567fc56cf80" providerId="LiveId" clId="{E033453D-5DC8-4ECD-AA09-2A207E6BFCDC}" dt="2017-09-19T11:30:58.422" v="5209" actId="478"/>
          <ac:spMkLst>
            <pc:docMk/>
            <pc:sldMk cId="2387950910" sldId="257"/>
            <ac:spMk id="2" creationId="{692A1C25-9E94-45D6-BDB8-15F7F514B8C9}"/>
          </ac:spMkLst>
        </pc:spChg>
        <pc:spChg chg="add del">
          <ac:chgData name="함지성" userId="e0cea567fc56cf80" providerId="LiveId" clId="{E033453D-5DC8-4ECD-AA09-2A207E6BFCDC}" dt="2017-09-19T11:31:00.316" v="5211" actId="478"/>
          <ac:spMkLst>
            <pc:docMk/>
            <pc:sldMk cId="2387950910" sldId="257"/>
            <ac:spMk id="3" creationId="{40B8E2EC-0746-478F-A53D-E1513038D5CD}"/>
          </ac:spMkLst>
        </pc:spChg>
        <pc:spChg chg="add del">
          <ac:chgData name="함지성" userId="e0cea567fc56cf80" providerId="LiveId" clId="{E033453D-5DC8-4ECD-AA09-2A207E6BFCDC}" dt="2017-09-19T11:31:09.030" v="5217" actId="478"/>
          <ac:spMkLst>
            <pc:docMk/>
            <pc:sldMk cId="2387950910" sldId="257"/>
            <ac:spMk id="4" creationId="{7F6B27C4-E195-452B-BE1A-7070ED680C62}"/>
          </ac:spMkLst>
        </pc:spChg>
        <pc:spChg chg="add del">
          <ac:chgData name="함지성" userId="e0cea567fc56cf80" providerId="LiveId" clId="{E033453D-5DC8-4ECD-AA09-2A207E6BFCDC}" dt="2017-09-19T11:31:32.864" v="5222" actId="478"/>
          <ac:spMkLst>
            <pc:docMk/>
            <pc:sldMk cId="2387950910" sldId="257"/>
            <ac:spMk id="6" creationId="{DEAF5261-7646-4E54-90FD-9F64A1C1E40F}"/>
          </ac:spMkLst>
        </pc:spChg>
        <pc:spChg chg="mod">
          <ac:chgData name="함지성" userId="e0cea567fc56cf80" providerId="LiveId" clId="{E033453D-5DC8-4ECD-AA09-2A207E6BFCDC}" dt="2017-09-19T11:29:45.114" v="5207" actId="20577"/>
          <ac:spMkLst>
            <pc:docMk/>
            <pc:sldMk cId="2387950910" sldId="257"/>
            <ac:spMk id="89097" creationId="{00000000-0000-0000-0000-000000000000}"/>
          </ac:spMkLst>
        </pc:spChg>
        <pc:picChg chg="add del mod">
          <ac:chgData name="함지성" userId="e0cea567fc56cf80" providerId="LiveId" clId="{E033453D-5DC8-4ECD-AA09-2A207E6BFCDC}" dt="2017-09-19T11:31:30.700" v="5220" actId="478"/>
          <ac:picMkLst>
            <pc:docMk/>
            <pc:sldMk cId="2387950910" sldId="257"/>
            <ac:picMk id="5" creationId="{F92A0C63-4B97-4D37-A9D7-7085021F7C7A}"/>
          </ac:picMkLst>
        </pc:picChg>
        <pc:picChg chg="add del mod">
          <ac:chgData name="함지성" userId="e0cea567fc56cf80" providerId="LiveId" clId="{E033453D-5DC8-4ECD-AA09-2A207E6BFCDC}" dt="2017-09-19T11:31:53.620" v="5228" actId="478"/>
          <ac:picMkLst>
            <pc:docMk/>
            <pc:sldMk cId="2387950910" sldId="257"/>
            <ac:picMk id="7" creationId="{AA138EAE-70D2-4B36-9033-5AFABB4CB25F}"/>
          </ac:picMkLst>
        </pc:picChg>
      </pc:sldChg>
      <pc:sldChg chg="addSp modSp">
        <pc:chgData name="함지성" userId="e0cea567fc56cf80" providerId="LiveId" clId="{E033453D-5DC8-4ECD-AA09-2A207E6BFCDC}" dt="2017-09-18T02:50:44.286" v="97" actId="20577"/>
        <pc:sldMkLst>
          <pc:docMk/>
          <pc:sldMk cId="3807692846" sldId="259"/>
        </pc:sldMkLst>
        <pc:spChg chg="mod">
          <ac:chgData name="함지성" userId="e0cea567fc56cf80" providerId="LiveId" clId="{E033453D-5DC8-4ECD-AA09-2A207E6BFCDC}" dt="2017-09-18T02:50:44.286" v="97" actId="20577"/>
          <ac:spMkLst>
            <pc:docMk/>
            <pc:sldMk cId="3807692846" sldId="259"/>
            <ac:spMk id="91139" creationId="{00000000-0000-0000-0000-000000000000}"/>
          </ac:spMkLst>
        </pc:spChg>
        <pc:picChg chg="add mod">
          <ac:chgData name="함지성" userId="e0cea567fc56cf80" providerId="LiveId" clId="{E033453D-5DC8-4ECD-AA09-2A207E6BFCDC}" dt="2017-09-18T02:44:53.789" v="7" actId="14100"/>
          <ac:picMkLst>
            <pc:docMk/>
            <pc:sldMk cId="3807692846" sldId="259"/>
            <ac:picMk id="1026" creationId="{B5FCCD29-4188-4201-ABA6-03CD4AA9376E}"/>
          </ac:picMkLst>
        </pc:picChg>
      </pc:sldChg>
      <pc:sldChg chg="modSp del">
        <pc:chgData name="함지성" userId="e0cea567fc56cf80" providerId="LiveId" clId="{E033453D-5DC8-4ECD-AA09-2A207E6BFCDC}" dt="2017-09-18T07:40:48.435" v="3949" actId="2696"/>
        <pc:sldMkLst>
          <pc:docMk/>
          <pc:sldMk cId="2217101213" sldId="260"/>
        </pc:sldMkLst>
        <pc:spChg chg="mod">
          <ac:chgData name="함지성" userId="e0cea567fc56cf80" providerId="LiveId" clId="{E033453D-5DC8-4ECD-AA09-2A207E6BFCDC}" dt="2017-09-18T07:19:38.580" v="3754" actId="20577"/>
          <ac:spMkLst>
            <pc:docMk/>
            <pc:sldMk cId="2217101213" sldId="260"/>
            <ac:spMk id="92162" creationId="{00000000-0000-0000-0000-000000000000}"/>
          </ac:spMkLst>
        </pc:spChg>
      </pc:sldChg>
      <pc:sldChg chg="addSp delSp modSp">
        <pc:chgData name="함지성" userId="e0cea567fc56cf80" providerId="LiveId" clId="{E033453D-5DC8-4ECD-AA09-2A207E6BFCDC}" dt="2017-09-18T11:31:29.023" v="5113" actId="20577"/>
        <pc:sldMkLst>
          <pc:docMk/>
          <pc:sldMk cId="3779365005" sldId="261"/>
        </pc:sldMkLst>
        <pc:spChg chg="mod">
          <ac:chgData name="함지성" userId="e0cea567fc56cf80" providerId="LiveId" clId="{E033453D-5DC8-4ECD-AA09-2A207E6BFCDC}" dt="2017-09-18T07:53:03.077" v="4379" actId="20577"/>
          <ac:spMkLst>
            <pc:docMk/>
            <pc:sldMk cId="3779365005" sldId="261"/>
            <ac:spMk id="2" creationId="{00000000-0000-0000-0000-000000000000}"/>
          </ac:spMkLst>
        </pc:spChg>
        <pc:spChg chg="add mod">
          <ac:chgData name="함지성" userId="e0cea567fc56cf80" providerId="LiveId" clId="{E033453D-5DC8-4ECD-AA09-2A207E6BFCDC}" dt="2017-09-18T07:54:09.029" v="4537" actId="20577"/>
          <ac:spMkLst>
            <pc:docMk/>
            <pc:sldMk cId="3779365005" sldId="261"/>
            <ac:spMk id="3" creationId="{49A95DA0-28BA-44BE-960F-DB7FE2D69DAF}"/>
          </ac:spMkLst>
        </pc:spChg>
        <pc:spChg chg="add mod">
          <ac:chgData name="함지성" userId="e0cea567fc56cf80" providerId="LiveId" clId="{E033453D-5DC8-4ECD-AA09-2A207E6BFCDC}" dt="2017-09-18T07:53:13.079" v="4417" actId="20577"/>
          <ac:spMkLst>
            <pc:docMk/>
            <pc:sldMk cId="3779365005" sldId="261"/>
            <ac:spMk id="4" creationId="{FBDAFAD3-2556-497B-9C13-27F1AE889BD9}"/>
          </ac:spMkLst>
        </pc:spChg>
        <pc:spChg chg="add del mod">
          <ac:chgData name="함지성" userId="e0cea567fc56cf80" providerId="LiveId" clId="{E033453D-5DC8-4ECD-AA09-2A207E6BFCDC}" dt="2017-09-18T08:01:10.387" v="4903" actId="20577"/>
          <ac:spMkLst>
            <pc:docMk/>
            <pc:sldMk cId="3779365005" sldId="261"/>
            <ac:spMk id="5" creationId="{0115E5F8-668A-4AC6-BF0C-E6978896A1A5}"/>
          </ac:spMkLst>
        </pc:spChg>
        <pc:spChg chg="add del mod">
          <ac:chgData name="함지성" userId="e0cea567fc56cf80" providerId="LiveId" clId="{E033453D-5DC8-4ECD-AA09-2A207E6BFCDC}" dt="2017-09-18T07:57:04.344" v="4598" actId="20577"/>
          <ac:spMkLst>
            <pc:docMk/>
            <pc:sldMk cId="3779365005" sldId="261"/>
            <ac:spMk id="7" creationId="{91EFED8A-5C4C-47BB-96FF-7CF8045B519A}"/>
          </ac:spMkLst>
        </pc:spChg>
        <pc:graphicFrameChg chg="add mod">
          <ac:chgData name="함지성" userId="e0cea567fc56cf80" providerId="LiveId" clId="{E033453D-5DC8-4ECD-AA09-2A207E6BFCDC}" dt="2017-09-18T11:31:29.023" v="5113" actId="20577"/>
          <ac:graphicFrameMkLst>
            <pc:docMk/>
            <pc:sldMk cId="3779365005" sldId="261"/>
            <ac:graphicFrameMk id="8" creationId="{4470D66A-8A12-41D4-A5D3-48FD328EEB48}"/>
          </ac:graphicFrameMkLst>
        </pc:graphicFrameChg>
        <pc:graphicFrameChg chg="del modGraphic">
          <ac:chgData name="함지성" userId="e0cea567fc56cf80" providerId="LiveId" clId="{E033453D-5DC8-4ECD-AA09-2A207E6BFCDC}" dt="2017-09-18T07:52:42.391" v="4344" actId="478"/>
          <ac:graphicFrameMkLst>
            <pc:docMk/>
            <pc:sldMk cId="3779365005" sldId="261"/>
            <ac:graphicFrameMk id="9" creationId="{00000000-0000-0000-0000-000000000000}"/>
          </ac:graphicFrameMkLst>
        </pc:graphicFrameChg>
        <pc:graphicFrameChg chg="add mod">
          <ac:chgData name="함지성" userId="e0cea567fc56cf80" providerId="LiveId" clId="{E033453D-5DC8-4ECD-AA09-2A207E6BFCDC}" dt="2017-09-18T08:02:40.068" v="5042" actId="20577"/>
          <ac:graphicFrameMkLst>
            <pc:docMk/>
            <pc:sldMk cId="3779365005" sldId="261"/>
            <ac:graphicFrameMk id="10" creationId="{B9B8D489-9C25-43A9-BE84-E935F3390EF0}"/>
          </ac:graphicFrameMkLst>
        </pc:graphicFrameChg>
      </pc:sldChg>
      <pc:sldChg chg="modSp">
        <pc:chgData name="함지성" userId="e0cea567fc56cf80" providerId="LiveId" clId="{E033453D-5DC8-4ECD-AA09-2A207E6BFCDC}" dt="2017-09-19T14:32:42.596" v="11591" actId="20577"/>
        <pc:sldMkLst>
          <pc:docMk/>
          <pc:sldMk cId="3351730806" sldId="262"/>
        </pc:sldMkLst>
        <pc:spChg chg="mod">
          <ac:chgData name="함지성" userId="e0cea567fc56cf80" providerId="LiveId" clId="{E033453D-5DC8-4ECD-AA09-2A207E6BFCDC}" dt="2017-09-19T14:10:14.300" v="10568" actId="20577"/>
          <ac:spMkLst>
            <pc:docMk/>
            <pc:sldMk cId="3351730806" sldId="262"/>
            <ac:spMk id="96258" creationId="{00000000-0000-0000-0000-000000000000}"/>
          </ac:spMkLst>
        </pc:spChg>
        <pc:spChg chg="mod">
          <ac:chgData name="함지성" userId="e0cea567fc56cf80" providerId="LiveId" clId="{E033453D-5DC8-4ECD-AA09-2A207E6BFCDC}" dt="2017-09-19T14:32:42.596" v="11591" actId="20577"/>
          <ac:spMkLst>
            <pc:docMk/>
            <pc:sldMk cId="3351730806" sldId="262"/>
            <ac:spMk id="96259" creationId="{00000000-0000-0000-0000-000000000000}"/>
          </ac:spMkLst>
        </pc:spChg>
      </pc:sldChg>
      <pc:sldChg chg="addSp delSp modSp">
        <pc:chgData name="함지성" userId="e0cea567fc56cf80" providerId="LiveId" clId="{E033453D-5DC8-4ECD-AA09-2A207E6BFCDC}" dt="2017-09-19T14:48:51.352" v="12200" actId="13822"/>
        <pc:sldMkLst>
          <pc:docMk/>
          <pc:sldMk cId="3245447671" sldId="263"/>
        </pc:sldMkLst>
        <pc:spChg chg="add del mod">
          <ac:chgData name="함지성" userId="e0cea567fc56cf80" providerId="LiveId" clId="{E033453D-5DC8-4ECD-AA09-2A207E6BFCDC}" dt="2017-09-19T14:34:14.430" v="11602" actId="13822"/>
          <ac:spMkLst>
            <pc:docMk/>
            <pc:sldMk cId="3245447671" sldId="263"/>
            <ac:spMk id="2" creationId="{16D0464D-4C6F-48C9-B06B-B93BEBD31129}"/>
          </ac:spMkLst>
        </pc:spChg>
        <pc:spChg chg="add del mod">
          <ac:chgData name="함지성" userId="e0cea567fc56cf80" providerId="LiveId" clId="{E033453D-5DC8-4ECD-AA09-2A207E6BFCDC}" dt="2017-09-19T14:34:14.430" v="11602" actId="13822"/>
          <ac:spMkLst>
            <pc:docMk/>
            <pc:sldMk cId="3245447671" sldId="263"/>
            <ac:spMk id="3" creationId="{697CB633-CCED-4F94-894C-8DEF136B445C}"/>
          </ac:spMkLst>
        </pc:spChg>
        <pc:spChg chg="add del mod">
          <ac:chgData name="함지성" userId="e0cea567fc56cf80" providerId="LiveId" clId="{E033453D-5DC8-4ECD-AA09-2A207E6BFCDC}" dt="2017-09-19T14:34:14.430" v="11602" actId="13822"/>
          <ac:spMkLst>
            <pc:docMk/>
            <pc:sldMk cId="3245447671" sldId="263"/>
            <ac:spMk id="4" creationId="{1A91F4E8-2CCC-49EB-A388-E4E55B4B454D}"/>
          </ac:spMkLst>
        </pc:spChg>
        <pc:spChg chg="add del mod">
          <ac:chgData name="함지성" userId="e0cea567fc56cf80" providerId="LiveId" clId="{E033453D-5DC8-4ECD-AA09-2A207E6BFCDC}" dt="2017-09-19T14:34:17.884" v="11603" actId="13822"/>
          <ac:spMkLst>
            <pc:docMk/>
            <pc:sldMk cId="3245447671" sldId="263"/>
            <ac:spMk id="5" creationId="{23B8F98A-7668-4F5A-8915-77D3583EF8C8}"/>
          </ac:spMkLst>
        </pc:spChg>
        <pc:spChg chg="add mod">
          <ac:chgData name="함지성" userId="e0cea567fc56cf80" providerId="LiveId" clId="{E033453D-5DC8-4ECD-AA09-2A207E6BFCDC}" dt="2017-09-19T14:45:22.510" v="12159" actId="13822"/>
          <ac:spMkLst>
            <pc:docMk/>
            <pc:sldMk cId="3245447671" sldId="263"/>
            <ac:spMk id="6" creationId="{CFA06A51-C782-4937-9D50-C7455EEC28F9}"/>
          </ac:spMkLst>
        </pc:spChg>
        <pc:spChg chg="add del mod">
          <ac:chgData name="함지성" userId="e0cea567fc56cf80" providerId="LiveId" clId="{E033453D-5DC8-4ECD-AA09-2A207E6BFCDC}" dt="2017-09-19T14:45:41.202" v="12161" actId="478"/>
          <ac:spMkLst>
            <pc:docMk/>
            <pc:sldMk cId="3245447671" sldId="263"/>
            <ac:spMk id="7" creationId="{0C472D00-2016-4671-85F1-70DB714BF30C}"/>
          </ac:spMkLst>
        </pc:spChg>
        <pc:spChg chg="add del mod">
          <ac:chgData name="함지성" userId="e0cea567fc56cf80" providerId="LiveId" clId="{E033453D-5DC8-4ECD-AA09-2A207E6BFCDC}" dt="2017-09-19T14:45:42.466" v="12162" actId="478"/>
          <ac:spMkLst>
            <pc:docMk/>
            <pc:sldMk cId="3245447671" sldId="263"/>
            <ac:spMk id="8" creationId="{8CD2C602-7B35-4A6C-ACD9-3544AE699E64}"/>
          </ac:spMkLst>
        </pc:spChg>
        <pc:spChg chg="add del">
          <ac:chgData name="함지성" userId="e0cea567fc56cf80" providerId="LiveId" clId="{E033453D-5DC8-4ECD-AA09-2A207E6BFCDC}" dt="2017-09-19T14:45:52.789" v="12165" actId="13822"/>
          <ac:spMkLst>
            <pc:docMk/>
            <pc:sldMk cId="3245447671" sldId="263"/>
            <ac:spMk id="9" creationId="{7563FC2D-428C-4599-9B04-D29584F6ED8D}"/>
          </ac:spMkLst>
        </pc:spChg>
        <pc:spChg chg="add mod">
          <ac:chgData name="함지성" userId="e0cea567fc56cf80" providerId="LiveId" clId="{E033453D-5DC8-4ECD-AA09-2A207E6BFCDC}" dt="2017-09-19T14:48:22.648" v="12179" actId="13822"/>
          <ac:spMkLst>
            <pc:docMk/>
            <pc:sldMk cId="3245447671" sldId="263"/>
            <ac:spMk id="10" creationId="{6CB7798F-C8E6-4EBB-A843-C4D6CB4471CA}"/>
          </ac:spMkLst>
        </pc:spChg>
        <pc:spChg chg="add mod">
          <ac:chgData name="함지성" userId="e0cea567fc56cf80" providerId="LiveId" clId="{E033453D-5DC8-4ECD-AA09-2A207E6BFCDC}" dt="2017-09-19T14:48:39.684" v="12195" actId="20577"/>
          <ac:spMkLst>
            <pc:docMk/>
            <pc:sldMk cId="3245447671" sldId="263"/>
            <ac:spMk id="11" creationId="{04DD54C4-3E87-4380-9212-1A8EAA5ECEBD}"/>
          </ac:spMkLst>
        </pc:spChg>
        <pc:spChg chg="add mod">
          <ac:chgData name="함지성" userId="e0cea567fc56cf80" providerId="LiveId" clId="{E033453D-5DC8-4ECD-AA09-2A207E6BFCDC}" dt="2017-09-19T14:48:51.352" v="12200" actId="13822"/>
          <ac:spMkLst>
            <pc:docMk/>
            <pc:sldMk cId="3245447671" sldId="263"/>
            <ac:spMk id="14" creationId="{3F72AEB8-0AA8-4B8C-9F11-B014602B2AB7}"/>
          </ac:spMkLst>
        </pc:spChg>
        <pc:spChg chg="mod">
          <ac:chgData name="함지성" userId="e0cea567fc56cf80" providerId="LiveId" clId="{E033453D-5DC8-4ECD-AA09-2A207E6BFCDC}" dt="2017-09-19T14:33:58.587" v="11600" actId="20577"/>
          <ac:spMkLst>
            <pc:docMk/>
            <pc:sldMk cId="3245447671" sldId="263"/>
            <ac:spMk id="97282" creationId="{00000000-0000-0000-0000-000000000000}"/>
          </ac:spMkLst>
        </pc:spChg>
        <pc:spChg chg="add del mod">
          <ac:chgData name="함지성" userId="e0cea567fc56cf80" providerId="LiveId" clId="{E033453D-5DC8-4ECD-AA09-2A207E6BFCDC}" dt="2017-09-19T14:46:05.108" v="12168" actId="12"/>
          <ac:spMkLst>
            <pc:docMk/>
            <pc:sldMk cId="3245447671" sldId="263"/>
            <ac:spMk id="97283" creationId="{00000000-0000-0000-0000-000000000000}"/>
          </ac:spMkLst>
        </pc:spChg>
      </pc:sldChg>
      <pc:sldChg chg="del">
        <pc:chgData name="함지성" userId="e0cea567fc56cf80" providerId="LiveId" clId="{E033453D-5DC8-4ECD-AA09-2A207E6BFCDC}" dt="2017-09-19T15:00:48.713" v="12726" actId="2696"/>
        <pc:sldMkLst>
          <pc:docMk/>
          <pc:sldMk cId="1563582861" sldId="265"/>
        </pc:sldMkLst>
      </pc:sldChg>
      <pc:sldChg chg="del">
        <pc:chgData name="함지성" userId="e0cea567fc56cf80" providerId="LiveId" clId="{E033453D-5DC8-4ECD-AA09-2A207E6BFCDC}" dt="2017-09-19T15:00:48.716" v="12727" actId="2696"/>
        <pc:sldMkLst>
          <pc:docMk/>
          <pc:sldMk cId="2481714942" sldId="266"/>
        </pc:sldMkLst>
      </pc:sldChg>
      <pc:sldChg chg="del">
        <pc:chgData name="함지성" userId="e0cea567fc56cf80" providerId="LiveId" clId="{E033453D-5DC8-4ECD-AA09-2A207E6BFCDC}" dt="2017-09-19T15:00:48.722" v="12728" actId="2696"/>
        <pc:sldMkLst>
          <pc:docMk/>
          <pc:sldMk cId="927862888" sldId="267"/>
        </pc:sldMkLst>
      </pc:sldChg>
      <pc:sldChg chg="del">
        <pc:chgData name="함지성" userId="e0cea567fc56cf80" providerId="LiveId" clId="{E033453D-5DC8-4ECD-AA09-2A207E6BFCDC}" dt="2017-09-19T15:00:48.724" v="12729" actId="2696"/>
        <pc:sldMkLst>
          <pc:docMk/>
          <pc:sldMk cId="2004100013" sldId="268"/>
        </pc:sldMkLst>
      </pc:sldChg>
      <pc:sldChg chg="del">
        <pc:chgData name="함지성" userId="e0cea567fc56cf80" providerId="LiveId" clId="{E033453D-5DC8-4ECD-AA09-2A207E6BFCDC}" dt="2017-09-19T15:00:48.725" v="12730" actId="2696"/>
        <pc:sldMkLst>
          <pc:docMk/>
          <pc:sldMk cId="2094626238" sldId="269"/>
        </pc:sldMkLst>
      </pc:sldChg>
      <pc:sldChg chg="del">
        <pc:chgData name="함지성" userId="e0cea567fc56cf80" providerId="LiveId" clId="{E033453D-5DC8-4ECD-AA09-2A207E6BFCDC}" dt="2017-09-19T15:00:48.711" v="12725" actId="2696"/>
        <pc:sldMkLst>
          <pc:docMk/>
          <pc:sldMk cId="1128892866" sldId="270"/>
        </pc:sldMkLst>
      </pc:sldChg>
      <pc:sldChg chg="modSp">
        <pc:chgData name="함지성" userId="e0cea567fc56cf80" providerId="LiveId" clId="{E033453D-5DC8-4ECD-AA09-2A207E6BFCDC}" dt="2017-09-19T15:13:03.779" v="13381" actId="20577"/>
        <pc:sldMkLst>
          <pc:docMk/>
          <pc:sldMk cId="607905846" sldId="271"/>
        </pc:sldMkLst>
        <pc:spChg chg="mod">
          <ac:chgData name="함지성" userId="e0cea567fc56cf80" providerId="LiveId" clId="{E033453D-5DC8-4ECD-AA09-2A207E6BFCDC}" dt="2017-09-18T03:08:13.509" v="1234" actId="20577"/>
          <ac:spMkLst>
            <pc:docMk/>
            <pc:sldMk cId="607905846" sldId="271"/>
            <ac:spMk id="106498" creationId="{00000000-0000-0000-0000-000000000000}"/>
          </ac:spMkLst>
        </pc:spChg>
        <pc:spChg chg="mod">
          <ac:chgData name="함지성" userId="e0cea567fc56cf80" providerId="LiveId" clId="{E033453D-5DC8-4ECD-AA09-2A207E6BFCDC}" dt="2017-09-19T15:13:03.779" v="13381" actId="20577"/>
          <ac:spMkLst>
            <pc:docMk/>
            <pc:sldMk cId="607905846" sldId="271"/>
            <ac:spMk id="106499" creationId="{00000000-0000-0000-0000-000000000000}"/>
          </ac:spMkLst>
        </pc:spChg>
      </pc:sldChg>
      <pc:sldChg chg="modSp">
        <pc:chgData name="함지성" userId="e0cea567fc56cf80" providerId="LiveId" clId="{E033453D-5DC8-4ECD-AA09-2A207E6BFCDC}" dt="2017-09-19T15:12:08.556" v="13309" actId="20577"/>
        <pc:sldMkLst>
          <pc:docMk/>
          <pc:sldMk cId="1223774213" sldId="272"/>
        </pc:sldMkLst>
        <pc:spChg chg="mod">
          <ac:chgData name="함지성" userId="e0cea567fc56cf80" providerId="LiveId" clId="{E033453D-5DC8-4ECD-AA09-2A207E6BFCDC}" dt="2017-09-19T15:12:08.556" v="13309" actId="20577"/>
          <ac:spMkLst>
            <pc:docMk/>
            <pc:sldMk cId="1223774213" sldId="272"/>
            <ac:spMk id="10" creationId="{00000000-0000-0000-0000-000000000000}"/>
          </ac:spMkLst>
        </pc:spChg>
      </pc:sldChg>
      <pc:sldChg chg="addSp delSp modSp">
        <pc:chgData name="함지성" userId="e0cea567fc56cf80" providerId="LiveId" clId="{E033453D-5DC8-4ECD-AA09-2A207E6BFCDC}" dt="2017-09-19T14:54:47.386" v="12668" actId="1076"/>
        <pc:sldMkLst>
          <pc:docMk/>
          <pc:sldMk cId="2925438135" sldId="273"/>
        </pc:sldMkLst>
        <pc:spChg chg="mod">
          <ac:chgData name="함지성" userId="e0cea567fc56cf80" providerId="LiveId" clId="{E033453D-5DC8-4ECD-AA09-2A207E6BFCDC}" dt="2017-09-19T14:53:51.578" v="12607" actId="20577"/>
          <ac:spMkLst>
            <pc:docMk/>
            <pc:sldMk cId="2925438135" sldId="273"/>
            <ac:spMk id="2" creationId="{00000000-0000-0000-0000-000000000000}"/>
          </ac:spMkLst>
        </pc:spChg>
        <pc:spChg chg="del mod">
          <ac:chgData name="함지성" userId="e0cea567fc56cf80" providerId="LiveId" clId="{E033453D-5DC8-4ECD-AA09-2A207E6BFCDC}" dt="2017-09-19T14:54:04.881" v="12615" actId="1076"/>
          <ac:spMkLst>
            <pc:docMk/>
            <pc:sldMk cId="2925438135" sldId="273"/>
            <ac:spMk id="3" creationId="{00000000-0000-0000-0000-000000000000}"/>
          </ac:spMkLst>
        </pc:spChg>
        <pc:spChg chg="add del">
          <ac:chgData name="함지성" userId="e0cea567fc56cf80" providerId="LiveId" clId="{E033453D-5DC8-4ECD-AA09-2A207E6BFCDC}" dt="2017-09-19T14:53:56.653" v="12609" actId="1076"/>
          <ac:spMkLst>
            <pc:docMk/>
            <pc:sldMk cId="2925438135" sldId="273"/>
            <ac:spMk id="4" creationId="{E1FE53AA-61C1-4FF0-8BDE-FDD8B5D4F276}"/>
          </ac:spMkLst>
        </pc:spChg>
        <pc:spChg chg="add mod">
          <ac:chgData name="함지성" userId="e0cea567fc56cf80" providerId="LiveId" clId="{E033453D-5DC8-4ECD-AA09-2A207E6BFCDC}" dt="2017-09-19T14:54:09.958" v="12616" actId="1076"/>
          <ac:spMkLst>
            <pc:docMk/>
            <pc:sldMk cId="2925438135" sldId="273"/>
            <ac:spMk id="5" creationId="{8417D0E4-504B-4F0F-9D36-D9D76812C8BD}"/>
          </ac:spMkLst>
        </pc:spChg>
        <pc:spChg chg="add mod">
          <ac:chgData name="함지성" userId="e0cea567fc56cf80" providerId="LiveId" clId="{E033453D-5DC8-4ECD-AA09-2A207E6BFCDC}" dt="2017-09-19T14:54:47.386" v="12668" actId="1076"/>
          <ac:spMkLst>
            <pc:docMk/>
            <pc:sldMk cId="2925438135" sldId="273"/>
            <ac:spMk id="6" creationId="{41340539-CBC2-4F18-9BF3-031C4B052BF8}"/>
          </ac:spMkLst>
        </pc:spChg>
        <pc:graphicFrameChg chg="del">
          <ac:chgData name="함지성" userId="e0cea567fc56cf80" providerId="LiveId" clId="{E033453D-5DC8-4ECD-AA09-2A207E6BFCDC}" dt="2017-09-19T14:54:03.750" v="12614" actId="1076"/>
          <ac:graphicFrameMkLst>
            <pc:docMk/>
            <pc:sldMk cId="2925438135" sldId="273"/>
            <ac:graphicFrameMk id="8" creationId="{00000000-0000-0000-0000-000000000000}"/>
          </ac:graphicFrameMkLst>
        </pc:graphicFrameChg>
      </pc:sldChg>
      <pc:sldChg chg="modSp">
        <pc:chgData name="함지성" userId="e0cea567fc56cf80" providerId="LiveId" clId="{E033453D-5DC8-4ECD-AA09-2A207E6BFCDC}" dt="2017-09-19T15:08:46.479" v="13049" actId="27636"/>
        <pc:sldMkLst>
          <pc:docMk/>
          <pc:sldMk cId="571949742" sldId="274"/>
        </pc:sldMkLst>
        <pc:spChg chg="mod">
          <ac:chgData name="함지성" userId="e0cea567fc56cf80" providerId="LiveId" clId="{E033453D-5DC8-4ECD-AA09-2A207E6BFCDC}" dt="2017-09-19T15:08:46.479" v="13049" actId="27636"/>
          <ac:spMkLst>
            <pc:docMk/>
            <pc:sldMk cId="571949742" sldId="274"/>
            <ac:spMk id="86019" creationId="{00000000-0000-0000-0000-000000000000}"/>
          </ac:spMkLst>
        </pc:spChg>
      </pc:sldChg>
      <pc:sldChg chg="addSp modSp add">
        <pc:chgData name="함지성" userId="e0cea567fc56cf80" providerId="LiveId" clId="{E033453D-5DC8-4ECD-AA09-2A207E6BFCDC}" dt="2017-09-18T06:56:03.842" v="3379" actId="17032"/>
        <pc:sldMkLst>
          <pc:docMk/>
          <pc:sldMk cId="2616027764" sldId="275"/>
        </pc:sldMkLst>
        <pc:spChg chg="mod">
          <ac:chgData name="함지성" userId="e0cea567fc56cf80" providerId="LiveId" clId="{E033453D-5DC8-4ECD-AA09-2A207E6BFCDC}" dt="2017-09-18T06:17:56.154" v="3055" actId="17032"/>
          <ac:spMkLst>
            <pc:docMk/>
            <pc:sldMk cId="2616027764" sldId="275"/>
            <ac:spMk id="2" creationId="{F3175028-E5A3-4DD3-8664-F219B7B29228}"/>
          </ac:spMkLst>
        </pc:spChg>
        <pc:spChg chg="mod">
          <ac:chgData name="함지성" userId="e0cea567fc56cf80" providerId="LiveId" clId="{E033453D-5DC8-4ECD-AA09-2A207E6BFCDC}" dt="2017-09-18T06:22:01.585" v="3191" actId="20577"/>
          <ac:spMkLst>
            <pc:docMk/>
            <pc:sldMk cId="2616027764" sldId="275"/>
            <ac:spMk id="3" creationId="{D615E14F-ECB3-4597-BD31-C5F0FB0392E4}"/>
          </ac:spMkLst>
        </pc:spChg>
        <pc:picChg chg="add mod">
          <ac:chgData name="함지성" userId="e0cea567fc56cf80" providerId="LiveId" clId="{E033453D-5DC8-4ECD-AA09-2A207E6BFCDC}" dt="2017-09-18T06:22:31.066" v="3215" actId="1038"/>
          <ac:picMkLst>
            <pc:docMk/>
            <pc:sldMk cId="2616027764" sldId="275"/>
            <ac:picMk id="4" creationId="{70E91F8A-77FE-493C-9C45-CDD4490623FE}"/>
          </ac:picMkLst>
        </pc:picChg>
        <pc:cxnChg chg="add mod">
          <ac:chgData name="함지성" userId="e0cea567fc56cf80" providerId="LiveId" clId="{E033453D-5DC8-4ECD-AA09-2A207E6BFCDC}" dt="2017-09-18T06:56:03.842" v="3379" actId="17032"/>
          <ac:cxnSpMkLst>
            <pc:docMk/>
            <pc:sldMk cId="2616027764" sldId="275"/>
            <ac:cxnSpMk id="6" creationId="{0C8F862D-A581-49B3-8134-22CCD287B9BB}"/>
          </ac:cxnSpMkLst>
        </pc:cxnChg>
      </pc:sldChg>
      <pc:sldChg chg="addSp delSp modSp add">
        <pc:chgData name="함지성" userId="e0cea567fc56cf80" providerId="LiveId" clId="{E033453D-5DC8-4ECD-AA09-2A207E6BFCDC}" dt="2017-09-19T13:17:39.807" v="8080" actId="20577"/>
        <pc:sldMkLst>
          <pc:docMk/>
          <pc:sldMk cId="1666288012" sldId="276"/>
        </pc:sldMkLst>
        <pc:spChg chg="mod">
          <ac:chgData name="함지성" userId="e0cea567fc56cf80" providerId="LiveId" clId="{E033453D-5DC8-4ECD-AA09-2A207E6BFCDC}" dt="2017-09-19T12:15:49.599" v="6392" actId="20577"/>
          <ac:spMkLst>
            <pc:docMk/>
            <pc:sldMk cId="1666288012" sldId="276"/>
            <ac:spMk id="2" creationId="{91BFCD60-4114-41C1-B939-475D5544F1C4}"/>
          </ac:spMkLst>
        </pc:spChg>
        <pc:spChg chg="mod">
          <ac:chgData name="함지성" userId="e0cea567fc56cf80" providerId="LiveId" clId="{E033453D-5DC8-4ECD-AA09-2A207E6BFCDC}" dt="2017-09-19T13:17:39.807" v="8080" actId="20577"/>
          <ac:spMkLst>
            <pc:docMk/>
            <pc:sldMk cId="1666288012" sldId="276"/>
            <ac:spMk id="3" creationId="{BA35B36F-95AB-49E1-934B-1A8B3B8D6922}"/>
          </ac:spMkLst>
        </pc:spChg>
        <pc:spChg chg="add del mod">
          <ac:chgData name="함지성" userId="e0cea567fc56cf80" providerId="LiveId" clId="{E033453D-5DC8-4ECD-AA09-2A207E6BFCDC}" dt="2017-09-19T12:01:49.753" v="5457" actId="478"/>
          <ac:spMkLst>
            <pc:docMk/>
            <pc:sldMk cId="1666288012" sldId="276"/>
            <ac:spMk id="4" creationId="{1068F48B-B8D9-4DE9-B6CC-F3F91655E2E6}"/>
          </ac:spMkLst>
        </pc:spChg>
        <pc:spChg chg="add del mod">
          <ac:chgData name="함지성" userId="e0cea567fc56cf80" providerId="LiveId" clId="{E033453D-5DC8-4ECD-AA09-2A207E6BFCDC}" dt="2017-09-19T12:01:55.593" v="5460" actId="478"/>
          <ac:spMkLst>
            <pc:docMk/>
            <pc:sldMk cId="1666288012" sldId="276"/>
            <ac:spMk id="5" creationId="{CB9E4D8F-188C-40D4-9360-3736045DAED4}"/>
          </ac:spMkLst>
        </pc:spChg>
        <pc:spChg chg="add del mod">
          <ac:chgData name="함지성" userId="e0cea567fc56cf80" providerId="LiveId" clId="{E033453D-5DC8-4ECD-AA09-2A207E6BFCDC}" dt="2017-09-19T12:01:55.593" v="5460" actId="478"/>
          <ac:spMkLst>
            <pc:docMk/>
            <pc:sldMk cId="1666288012" sldId="276"/>
            <ac:spMk id="6" creationId="{F0AA1961-2603-47A6-B4A5-4C60AF4AE354}"/>
          </ac:spMkLst>
        </pc:spChg>
        <pc:spChg chg="add del mod">
          <ac:chgData name="함지성" userId="e0cea567fc56cf80" providerId="LiveId" clId="{E033453D-5DC8-4ECD-AA09-2A207E6BFCDC}" dt="2017-09-19T12:01:55.593" v="5460" actId="478"/>
          <ac:spMkLst>
            <pc:docMk/>
            <pc:sldMk cId="1666288012" sldId="276"/>
            <ac:spMk id="7" creationId="{6E6A6008-3CC3-449C-94CD-2846B506F099}"/>
          </ac:spMkLst>
        </pc:spChg>
        <pc:spChg chg="add del mod">
          <ac:chgData name="함지성" userId="e0cea567fc56cf80" providerId="LiveId" clId="{E033453D-5DC8-4ECD-AA09-2A207E6BFCDC}" dt="2017-09-19T12:01:55.593" v="5460" actId="478"/>
          <ac:spMkLst>
            <pc:docMk/>
            <pc:sldMk cId="1666288012" sldId="276"/>
            <ac:spMk id="8" creationId="{2F6743EB-D71E-4D46-BCC8-7B4AED87430C}"/>
          </ac:spMkLst>
        </pc:spChg>
        <pc:spChg chg="add del mod">
          <ac:chgData name="함지성" userId="e0cea567fc56cf80" providerId="LiveId" clId="{E033453D-5DC8-4ECD-AA09-2A207E6BFCDC}" dt="2017-09-18T06:24:59.414" v="3344" actId="478"/>
          <ac:spMkLst>
            <pc:docMk/>
            <pc:sldMk cId="1666288012" sldId="276"/>
            <ac:spMk id="9" creationId="{6624B264-00C7-434A-96D5-121FDD921D76}"/>
          </ac:spMkLst>
        </pc:spChg>
        <pc:spChg chg="add del mod">
          <ac:chgData name="함지성" userId="e0cea567fc56cf80" providerId="LiveId" clId="{E033453D-5DC8-4ECD-AA09-2A207E6BFCDC}" dt="2017-09-19T12:01:55.593" v="5460" actId="478"/>
          <ac:spMkLst>
            <pc:docMk/>
            <pc:sldMk cId="1666288012" sldId="276"/>
            <ac:spMk id="10" creationId="{73950098-45CE-4A10-B64A-C06FC041AA77}"/>
          </ac:spMkLst>
        </pc:spChg>
        <pc:picChg chg="add del mod">
          <ac:chgData name="함지성" userId="e0cea567fc56cf80" providerId="LiveId" clId="{E033453D-5DC8-4ECD-AA09-2A207E6BFCDC}" dt="2017-09-18T03:20:57.150" v="1874" actId="113"/>
          <ac:picMkLst>
            <pc:docMk/>
            <pc:sldMk cId="1666288012" sldId="276"/>
            <ac:picMk id="2050" creationId="{27776586-8241-4EA2-9A6E-8903D70A84E8}"/>
          </ac:picMkLst>
        </pc:picChg>
      </pc:sldChg>
      <pc:sldChg chg="addSp delSp modSp add modAnim">
        <pc:chgData name="함지성" userId="e0cea567fc56cf80" providerId="LiveId" clId="{E033453D-5DC8-4ECD-AA09-2A207E6BFCDC}" dt="2017-09-19T13:10:03.645" v="7811" actId="20577"/>
        <pc:sldMkLst>
          <pc:docMk/>
          <pc:sldMk cId="1376633429" sldId="277"/>
        </pc:sldMkLst>
        <pc:spChg chg="mod">
          <ac:chgData name="함지성" userId="e0cea567fc56cf80" providerId="LiveId" clId="{E033453D-5DC8-4ECD-AA09-2A207E6BFCDC}" dt="2017-09-19T13:05:06.907" v="7709" actId="20577"/>
          <ac:spMkLst>
            <pc:docMk/>
            <pc:sldMk cId="1376633429" sldId="277"/>
            <ac:spMk id="2" creationId="{5DE023F7-54F9-4CBB-BADA-2964A0727080}"/>
          </ac:spMkLst>
        </pc:spChg>
        <pc:spChg chg="mod">
          <ac:chgData name="함지성" userId="e0cea567fc56cf80" providerId="LiveId" clId="{E033453D-5DC8-4ECD-AA09-2A207E6BFCDC}" dt="2017-09-19T13:10:03.645" v="7811" actId="20577"/>
          <ac:spMkLst>
            <pc:docMk/>
            <pc:sldMk cId="1376633429" sldId="277"/>
            <ac:spMk id="3" creationId="{BE65B87C-193D-40F0-87BA-8B3DE0A51735}"/>
          </ac:spMkLst>
        </pc:spChg>
        <pc:picChg chg="add del mod">
          <ac:chgData name="함지성" userId="e0cea567fc56cf80" providerId="LiveId" clId="{E033453D-5DC8-4ECD-AA09-2A207E6BFCDC}" dt="2017-09-18T06:22:12.974" v="3193" actId="478"/>
          <ac:picMkLst>
            <pc:docMk/>
            <pc:sldMk cId="1376633429" sldId="277"/>
            <ac:picMk id="3074" creationId="{EBC63CA1-4DEE-416A-9E63-98D0634F3519}"/>
          </ac:picMkLst>
        </pc:picChg>
        <pc:picChg chg="add del mod">
          <ac:chgData name="함지성" userId="e0cea567fc56cf80" providerId="LiveId" clId="{E033453D-5DC8-4ECD-AA09-2A207E6BFCDC}" dt="2017-09-18T06:22:11.841" v="3192" actId="20577"/>
          <ac:picMkLst>
            <pc:docMk/>
            <pc:sldMk cId="1376633429" sldId="277"/>
            <ac:picMk id="3076" creationId="{9A180D3D-91FB-4374-9228-B761441BBC73}"/>
          </ac:picMkLst>
        </pc:picChg>
      </pc:sldChg>
      <pc:sldChg chg="addSp modSp add modAnim">
        <pc:chgData name="함지성" userId="e0cea567fc56cf80" providerId="LiveId" clId="{E033453D-5DC8-4ECD-AA09-2A207E6BFCDC}" dt="2017-09-19T13:09:06.075" v="7792" actId="20577"/>
        <pc:sldMkLst>
          <pc:docMk/>
          <pc:sldMk cId="3904654613" sldId="278"/>
        </pc:sldMkLst>
        <pc:spChg chg="mod">
          <ac:chgData name="함지성" userId="e0cea567fc56cf80" providerId="LiveId" clId="{E033453D-5DC8-4ECD-AA09-2A207E6BFCDC}" dt="2017-09-19T13:05:35.765" v="7775" actId="20577"/>
          <ac:spMkLst>
            <pc:docMk/>
            <pc:sldMk cId="3904654613" sldId="278"/>
            <ac:spMk id="2" creationId="{5A7DBD90-8F77-479F-86CE-5487DCA5FF4D}"/>
          </ac:spMkLst>
        </pc:spChg>
        <pc:spChg chg="mod">
          <ac:chgData name="함지성" userId="e0cea567fc56cf80" providerId="LiveId" clId="{E033453D-5DC8-4ECD-AA09-2A207E6BFCDC}" dt="2017-09-19T13:09:06.075" v="7792" actId="20577"/>
          <ac:spMkLst>
            <pc:docMk/>
            <pc:sldMk cId="3904654613" sldId="278"/>
            <ac:spMk id="3" creationId="{35D379AB-1B3D-4F9B-AE39-BACC49D123C4}"/>
          </ac:spMkLst>
        </pc:spChg>
        <pc:picChg chg="add mod">
          <ac:chgData name="함지성" userId="e0cea567fc56cf80" providerId="LiveId" clId="{E033453D-5DC8-4ECD-AA09-2A207E6BFCDC}" dt="2017-09-19T13:04:47.992" v="7704" actId="1035"/>
          <ac:picMkLst>
            <pc:docMk/>
            <pc:sldMk cId="3904654613" sldId="278"/>
            <ac:picMk id="4" creationId="{2CC896F9-CB46-4701-926C-B986409AC718}"/>
          </ac:picMkLst>
        </pc:picChg>
      </pc:sldChg>
      <pc:sldChg chg="modSp add">
        <pc:chgData name="함지성" userId="e0cea567fc56cf80" providerId="LiveId" clId="{E033453D-5DC8-4ECD-AA09-2A207E6BFCDC}" dt="2017-09-19T12:52:16.986" v="7358" actId="20577"/>
        <pc:sldMkLst>
          <pc:docMk/>
          <pc:sldMk cId="2276552125" sldId="279"/>
        </pc:sldMkLst>
        <pc:spChg chg="mod">
          <ac:chgData name="함지성" userId="e0cea567fc56cf80" providerId="LiveId" clId="{E033453D-5DC8-4ECD-AA09-2A207E6BFCDC}" dt="2017-09-19T12:49:52.012" v="7039" actId="20577"/>
          <ac:spMkLst>
            <pc:docMk/>
            <pc:sldMk cId="2276552125" sldId="279"/>
            <ac:spMk id="2" creationId="{1A69873E-BAED-4E26-85A3-E2708E87FCD3}"/>
          </ac:spMkLst>
        </pc:spChg>
        <pc:spChg chg="mod">
          <ac:chgData name="함지성" userId="e0cea567fc56cf80" providerId="LiveId" clId="{E033453D-5DC8-4ECD-AA09-2A207E6BFCDC}" dt="2017-09-19T12:52:16.986" v="7358" actId="20577"/>
          <ac:spMkLst>
            <pc:docMk/>
            <pc:sldMk cId="2276552125" sldId="279"/>
            <ac:spMk id="3" creationId="{C7E690D8-FC1F-4EBD-BBA0-F2A2E3FB0100}"/>
          </ac:spMkLst>
        </pc:spChg>
      </pc:sldChg>
      <pc:sldChg chg="addSp modSp add">
        <pc:chgData name="함지성" userId="e0cea567fc56cf80" providerId="LiveId" clId="{E033453D-5DC8-4ECD-AA09-2A207E6BFCDC}" dt="2017-09-19T12:53:41.603" v="7369" actId="20577"/>
        <pc:sldMkLst>
          <pc:docMk/>
          <pc:sldMk cId="3557324311" sldId="280"/>
        </pc:sldMkLst>
        <pc:spChg chg="mod">
          <ac:chgData name="함지성" userId="e0cea567fc56cf80" providerId="LiveId" clId="{E033453D-5DC8-4ECD-AA09-2A207E6BFCDC}" dt="2017-09-19T12:53:41.603" v="7369" actId="20577"/>
          <ac:spMkLst>
            <pc:docMk/>
            <pc:sldMk cId="3557324311" sldId="280"/>
            <ac:spMk id="2" creationId="{29BF0ED3-DC21-4964-A0B5-7C37DE257ABA}"/>
          </ac:spMkLst>
        </pc:spChg>
        <pc:spChg chg="mod">
          <ac:chgData name="함지성" userId="e0cea567fc56cf80" providerId="LiveId" clId="{E033453D-5DC8-4ECD-AA09-2A207E6BFCDC}" dt="2017-09-18T07:36:08.203" v="3908" actId="1076"/>
          <ac:spMkLst>
            <pc:docMk/>
            <pc:sldMk cId="3557324311" sldId="280"/>
            <ac:spMk id="3" creationId="{A1661FED-F848-4BAC-BC0B-F62907CCDC5D}"/>
          </ac:spMkLst>
        </pc:spChg>
        <pc:picChg chg="add mod">
          <ac:chgData name="함지성" userId="e0cea567fc56cf80" providerId="LiveId" clId="{E033453D-5DC8-4ECD-AA09-2A207E6BFCDC}" dt="2017-09-18T07:37:17.015" v="3946" actId="1076"/>
          <ac:picMkLst>
            <pc:docMk/>
            <pc:sldMk cId="3557324311" sldId="280"/>
            <ac:picMk id="1026" creationId="{1304D708-C6D1-4749-A410-64A916C22C2F}"/>
          </ac:picMkLst>
        </pc:picChg>
        <pc:picChg chg="add mod">
          <ac:chgData name="함지성" userId="e0cea567fc56cf80" providerId="LiveId" clId="{E033453D-5DC8-4ECD-AA09-2A207E6BFCDC}" dt="2017-09-18T07:37:24.370" v="3948" actId="1076"/>
          <ac:picMkLst>
            <pc:docMk/>
            <pc:sldMk cId="3557324311" sldId="280"/>
            <ac:picMk id="1028" creationId="{87612C0D-E977-48A1-808F-F81D994B6204}"/>
          </ac:picMkLst>
        </pc:picChg>
      </pc:sldChg>
      <pc:sldChg chg="addSp delSp modSp add">
        <pc:chgData name="함지성" userId="e0cea567fc56cf80" providerId="LiveId" clId="{E033453D-5DC8-4ECD-AA09-2A207E6BFCDC}" dt="2017-09-18T07:46:34.360" v="4287" actId="20577"/>
        <pc:sldMkLst>
          <pc:docMk/>
          <pc:sldMk cId="1795106723" sldId="281"/>
        </pc:sldMkLst>
        <pc:spChg chg="del">
          <ac:chgData name="함지성" userId="e0cea567fc56cf80" providerId="LiveId" clId="{E033453D-5DC8-4ECD-AA09-2A207E6BFCDC}" dt="2017-09-18T07:40:59.900" v="3951" actId="20577"/>
          <ac:spMkLst>
            <pc:docMk/>
            <pc:sldMk cId="1795106723" sldId="281"/>
            <ac:spMk id="2" creationId="{6F1C7A62-44E7-4803-9569-29D209F0ED3E}"/>
          </ac:spMkLst>
        </pc:spChg>
        <pc:spChg chg="del">
          <ac:chgData name="함지성" userId="e0cea567fc56cf80" providerId="LiveId" clId="{E033453D-5DC8-4ECD-AA09-2A207E6BFCDC}" dt="2017-09-18T07:40:59.900" v="3951" actId="20577"/>
          <ac:spMkLst>
            <pc:docMk/>
            <pc:sldMk cId="1795106723" sldId="281"/>
            <ac:spMk id="3" creationId="{00CA545E-7B8E-4D70-B2AD-BD00019CA438}"/>
          </ac:spMkLst>
        </pc:spChg>
        <pc:spChg chg="add mod">
          <ac:chgData name="함지성" userId="e0cea567fc56cf80" providerId="LiveId" clId="{E033453D-5DC8-4ECD-AA09-2A207E6BFCDC}" dt="2017-09-18T07:46:34.360" v="4287" actId="20577"/>
          <ac:spMkLst>
            <pc:docMk/>
            <pc:sldMk cId="1795106723" sldId="281"/>
            <ac:spMk id="4" creationId="{753AEE77-8432-4E89-9A95-4C038A3DA135}"/>
          </ac:spMkLst>
        </pc:spChg>
        <pc:spChg chg="add del mod">
          <ac:chgData name="함지성" userId="e0cea567fc56cf80" providerId="LiveId" clId="{E033453D-5DC8-4ECD-AA09-2A207E6BFCDC}" dt="2017-09-18T07:41:50.261" v="3953" actId="20577"/>
          <ac:spMkLst>
            <pc:docMk/>
            <pc:sldMk cId="1795106723" sldId="281"/>
            <ac:spMk id="5" creationId="{0EE1448C-210B-43A9-9E2B-83D570C18EA7}"/>
          </ac:spMkLst>
        </pc:spChg>
        <pc:spChg chg="add mod">
          <ac:chgData name="함지성" userId="e0cea567fc56cf80" providerId="LiveId" clId="{E033453D-5DC8-4ECD-AA09-2A207E6BFCDC}" dt="2017-09-18T07:43:06.622" v="4220" actId="20577"/>
          <ac:spMkLst>
            <pc:docMk/>
            <pc:sldMk cId="1795106723" sldId="281"/>
            <ac:spMk id="6" creationId="{D80D3F9B-BF41-425B-9718-6F1F2827C0D9}"/>
          </ac:spMkLst>
        </pc:spChg>
        <pc:picChg chg="add">
          <ac:chgData name="함지성" userId="e0cea567fc56cf80" providerId="LiveId" clId="{E033453D-5DC8-4ECD-AA09-2A207E6BFCDC}" dt="2017-09-18T07:41:50.261" v="3953" actId="20577"/>
          <ac:picMkLst>
            <pc:docMk/>
            <pc:sldMk cId="1795106723" sldId="281"/>
            <ac:picMk id="2050" creationId="{83685004-8307-4D24-A654-EDFAFD007E5E}"/>
          </ac:picMkLst>
        </pc:picChg>
      </pc:sldChg>
      <pc:sldChg chg="addSp delSp modSp add del">
        <pc:chgData name="함지성" userId="e0cea567fc56cf80" providerId="LiveId" clId="{E033453D-5DC8-4ECD-AA09-2A207E6BFCDC}" dt="2017-09-18T07:48:01.081" v="4315" actId="2696"/>
        <pc:sldMkLst>
          <pc:docMk/>
          <pc:sldMk cId="1899421936" sldId="282"/>
        </pc:sldMkLst>
        <pc:spChg chg="mod">
          <ac:chgData name="함지성" userId="e0cea567fc56cf80" providerId="LiveId" clId="{E033453D-5DC8-4ECD-AA09-2A207E6BFCDC}" dt="2017-09-18T07:46:38.433" v="4291" actId="20577"/>
          <ac:spMkLst>
            <pc:docMk/>
            <pc:sldMk cId="1899421936" sldId="282"/>
            <ac:spMk id="2" creationId="{8E3FA5C6-7675-44CF-B038-4EA1DB24B421}"/>
          </ac:spMkLst>
        </pc:spChg>
        <pc:spChg chg="del">
          <ac:chgData name="함지성" userId="e0cea567fc56cf80" providerId="LiveId" clId="{E033453D-5DC8-4ECD-AA09-2A207E6BFCDC}" dt="2017-09-18T07:44:07.953" v="4223" actId="2696"/>
          <ac:spMkLst>
            <pc:docMk/>
            <pc:sldMk cId="1899421936" sldId="282"/>
            <ac:spMk id="3" creationId="{54B3FD8A-5037-4096-B638-C71CD763BEBD}"/>
          </ac:spMkLst>
        </pc:spChg>
        <pc:spChg chg="del">
          <ac:chgData name="함지성" userId="e0cea567fc56cf80" providerId="LiveId" clId="{E033453D-5DC8-4ECD-AA09-2A207E6BFCDC}" dt="2017-09-18T07:44:07.953" v="4223" actId="2696"/>
          <ac:spMkLst>
            <pc:docMk/>
            <pc:sldMk cId="1899421936" sldId="282"/>
            <ac:spMk id="4" creationId="{96B3C03F-D822-432F-8D67-9D4316A0FAE6}"/>
          </ac:spMkLst>
        </pc:spChg>
        <pc:spChg chg="add del mod">
          <ac:chgData name="함지성" userId="e0cea567fc56cf80" providerId="LiveId" clId="{E033453D-5DC8-4ECD-AA09-2A207E6BFCDC}" dt="2017-09-18T07:47:00.739" v="4292" actId="2696"/>
          <ac:spMkLst>
            <pc:docMk/>
            <pc:sldMk cId="1899421936" sldId="282"/>
            <ac:spMk id="5" creationId="{32BB686D-C515-4A62-841F-9599446C5D91}"/>
          </ac:spMkLst>
        </pc:spChg>
        <pc:spChg chg="add del mod">
          <ac:chgData name="함지성" userId="e0cea567fc56cf80" providerId="LiveId" clId="{E033453D-5DC8-4ECD-AA09-2A207E6BFCDC}" dt="2017-09-18T07:47:06.136" v="4293" actId="478"/>
          <ac:spMkLst>
            <pc:docMk/>
            <pc:sldMk cId="1899421936" sldId="282"/>
            <ac:spMk id="6" creationId="{1990C1FD-2E83-4BBE-81B1-14BD4BC38676}"/>
          </ac:spMkLst>
        </pc:spChg>
        <pc:spChg chg="add mod">
          <ac:chgData name="함지성" userId="e0cea567fc56cf80" providerId="LiveId" clId="{E033453D-5DC8-4ECD-AA09-2A207E6BFCDC}" dt="2017-09-18T07:47:47.740" v="4310" actId="2696"/>
          <ac:spMkLst>
            <pc:docMk/>
            <pc:sldMk cId="1899421936" sldId="282"/>
            <ac:spMk id="7" creationId="{A940014E-7C8D-40EB-AEBC-ADE82329FC89}"/>
          </ac:spMkLst>
        </pc:spChg>
        <pc:picChg chg="add del mod">
          <ac:chgData name="함지성" userId="e0cea567fc56cf80" providerId="LiveId" clId="{E033453D-5DC8-4ECD-AA09-2A207E6BFCDC}" dt="2017-09-18T07:47:47.740" v="4310" actId="2696"/>
          <ac:picMkLst>
            <pc:docMk/>
            <pc:sldMk cId="1899421936" sldId="282"/>
            <ac:picMk id="3074" creationId="{ABE8042F-4C2B-472F-8329-B4A207D1B9BC}"/>
          </ac:picMkLst>
        </pc:picChg>
      </pc:sldChg>
      <pc:sldChg chg="addSp delSp modSp add">
        <pc:chgData name="함지성" userId="e0cea567fc56cf80" providerId="LiveId" clId="{E033453D-5DC8-4ECD-AA09-2A207E6BFCDC}" dt="2017-09-19T13:11:11.346" v="7819" actId="20577"/>
        <pc:sldMkLst>
          <pc:docMk/>
          <pc:sldMk cId="2797519925" sldId="283"/>
        </pc:sldMkLst>
        <pc:spChg chg="mod">
          <ac:chgData name="함지성" userId="e0cea567fc56cf80" providerId="LiveId" clId="{E033453D-5DC8-4ECD-AA09-2A207E6BFCDC}" dt="2017-09-19T13:11:11.346" v="7819" actId="20577"/>
          <ac:spMkLst>
            <pc:docMk/>
            <pc:sldMk cId="2797519925" sldId="283"/>
            <ac:spMk id="2" creationId="{8E3FA5C6-7675-44CF-B038-4EA1DB24B421}"/>
          </ac:spMkLst>
        </pc:spChg>
        <pc:spChg chg="add del mod">
          <ac:chgData name="함지성" userId="e0cea567fc56cf80" providerId="LiveId" clId="{E033453D-5DC8-4ECD-AA09-2A207E6BFCDC}" dt="2017-09-18T07:47:40.160" v="4307" actId="1076"/>
          <ac:spMkLst>
            <pc:docMk/>
            <pc:sldMk cId="2797519925" sldId="283"/>
            <ac:spMk id="4" creationId="{A1F3485C-BFD3-4EB0-9071-80F6F54EAFDB}"/>
          </ac:spMkLst>
        </pc:spChg>
        <pc:picChg chg="add mod">
          <ac:chgData name="함지성" userId="e0cea567fc56cf80" providerId="LiveId" clId="{E033453D-5DC8-4ECD-AA09-2A207E6BFCDC}" dt="2017-09-18T07:47:58.259" v="4314" actId="1076"/>
          <ac:picMkLst>
            <pc:docMk/>
            <pc:sldMk cId="2797519925" sldId="283"/>
            <ac:picMk id="7" creationId="{E72A268C-95B4-4C4F-A394-96110350E5EE}"/>
          </ac:picMkLst>
        </pc:picChg>
        <pc:picChg chg="del">
          <ac:chgData name="함지성" userId="e0cea567fc56cf80" providerId="LiveId" clId="{E033453D-5DC8-4ECD-AA09-2A207E6BFCDC}" dt="2017-09-18T07:47:38.664" v="4306" actId="478"/>
          <ac:picMkLst>
            <pc:docMk/>
            <pc:sldMk cId="2797519925" sldId="283"/>
            <ac:picMk id="3074" creationId="{ABE8042F-4C2B-472F-8329-B4A207D1B9BC}"/>
          </ac:picMkLst>
        </pc:picChg>
        <pc:picChg chg="add mod">
          <ac:chgData name="함지성" userId="e0cea567fc56cf80" providerId="LiveId" clId="{E033453D-5DC8-4ECD-AA09-2A207E6BFCDC}" dt="2017-09-18T07:47:45.283" v="4309" actId="14100"/>
          <ac:picMkLst>
            <pc:docMk/>
            <pc:sldMk cId="2797519925" sldId="283"/>
            <ac:picMk id="4098" creationId="{B204EF18-00DD-47F3-8B42-B846BCD44884}"/>
          </ac:picMkLst>
        </pc:picChg>
      </pc:sldChg>
      <pc:sldChg chg="addSp delSp modSp add">
        <pc:chgData name="함지성" userId="e0cea567fc56cf80" providerId="LiveId" clId="{E033453D-5DC8-4ECD-AA09-2A207E6BFCDC}" dt="2017-09-19T11:32:49.076" v="5252" actId="1037"/>
        <pc:sldMkLst>
          <pc:docMk/>
          <pc:sldMk cId="3803368209" sldId="284"/>
        </pc:sldMkLst>
        <pc:spChg chg="mod">
          <ac:chgData name="함지성" userId="e0cea567fc56cf80" providerId="LiveId" clId="{E033453D-5DC8-4ECD-AA09-2A207E6BFCDC}" dt="2017-09-19T11:32:00.657" v="5238" actId="1037"/>
          <ac:spMkLst>
            <pc:docMk/>
            <pc:sldMk cId="3803368209" sldId="284"/>
            <ac:spMk id="2" creationId="{13927C14-9154-49CC-B890-9FE30EE09F79}"/>
          </ac:spMkLst>
        </pc:spChg>
        <pc:spChg chg="del">
          <ac:chgData name="함지성" userId="e0cea567fc56cf80" providerId="LiveId" clId="{E033453D-5DC8-4ECD-AA09-2A207E6BFCDC}" dt="2017-09-19T11:32:01.988" v="5239" actId="1037"/>
          <ac:spMkLst>
            <pc:docMk/>
            <pc:sldMk cId="3803368209" sldId="284"/>
            <ac:spMk id="3" creationId="{C31BA8BA-E70D-4601-A4C4-DCAC4DF0ABC2}"/>
          </ac:spMkLst>
        </pc:spChg>
        <pc:spChg chg="add del mod">
          <ac:chgData name="함지성" userId="e0cea567fc56cf80" providerId="LiveId" clId="{E033453D-5DC8-4ECD-AA09-2A207E6BFCDC}" dt="2017-09-19T11:32:09.141" v="5242" actId="1037"/>
          <ac:spMkLst>
            <pc:docMk/>
            <pc:sldMk cId="3803368209" sldId="284"/>
            <ac:spMk id="4" creationId="{9D37D328-1B90-4DE4-8DBA-89EC7FF8A361}"/>
          </ac:spMkLst>
        </pc:spChg>
        <pc:spChg chg="add del mod">
          <ac:chgData name="함지성" userId="e0cea567fc56cf80" providerId="LiveId" clId="{E033453D-5DC8-4ECD-AA09-2A207E6BFCDC}" dt="2017-09-19T11:32:09.122" v="5241" actId="1037"/>
          <ac:spMkLst>
            <pc:docMk/>
            <pc:sldMk cId="3803368209" sldId="284"/>
            <ac:spMk id="5" creationId="{02A264FC-4563-421B-B4AA-A139A38A714F}"/>
          </ac:spMkLst>
        </pc:spChg>
        <pc:spChg chg="add mod">
          <ac:chgData name="함지성" userId="e0cea567fc56cf80" providerId="LiveId" clId="{E033453D-5DC8-4ECD-AA09-2A207E6BFCDC}" dt="2017-09-19T11:32:49.076" v="5252" actId="1037"/>
          <ac:spMkLst>
            <pc:docMk/>
            <pc:sldMk cId="3803368209" sldId="284"/>
            <ac:spMk id="7" creationId="{641E97BE-986C-43E5-80D8-0B38165D38E1}"/>
          </ac:spMkLst>
        </pc:spChg>
        <pc:picChg chg="add mod">
          <ac:chgData name="함지성" userId="e0cea567fc56cf80" providerId="LiveId" clId="{E033453D-5DC8-4ECD-AA09-2A207E6BFCDC}" dt="2017-09-19T11:32:22.244" v="5245" actId="1076"/>
          <ac:picMkLst>
            <pc:docMk/>
            <pc:sldMk cId="3803368209" sldId="284"/>
            <ac:picMk id="6" creationId="{8DFF005B-E9A2-4093-AAF6-A6DFAA84DCAD}"/>
          </ac:picMkLst>
        </pc:picChg>
      </pc:sldChg>
      <pc:sldChg chg="addSp delSp modSp add">
        <pc:chgData name="함지성" userId="e0cea567fc56cf80" providerId="LiveId" clId="{E033453D-5DC8-4ECD-AA09-2A207E6BFCDC}" dt="2017-09-19T12:08:16.590" v="5780" actId="20577"/>
        <pc:sldMkLst>
          <pc:docMk/>
          <pc:sldMk cId="523780700" sldId="285"/>
        </pc:sldMkLst>
        <pc:spChg chg="mod">
          <ac:chgData name="함지성" userId="e0cea567fc56cf80" providerId="LiveId" clId="{E033453D-5DC8-4ECD-AA09-2A207E6BFCDC}" dt="2017-09-19T12:01:31.881" v="5454" actId="20577"/>
          <ac:spMkLst>
            <pc:docMk/>
            <pc:sldMk cId="523780700" sldId="285"/>
            <ac:spMk id="2" creationId="{B8693E20-D791-4059-A904-93762AF72119}"/>
          </ac:spMkLst>
        </pc:spChg>
        <pc:spChg chg="del">
          <ac:chgData name="함지성" userId="e0cea567fc56cf80" providerId="LiveId" clId="{E033453D-5DC8-4ECD-AA09-2A207E6BFCDC}" dt="2017-09-19T11:59:05.709" v="5405" actId="20577"/>
          <ac:spMkLst>
            <pc:docMk/>
            <pc:sldMk cId="523780700" sldId="285"/>
            <ac:spMk id="3" creationId="{FA627591-D829-44CF-8856-13E3137E3B67}"/>
          </ac:spMkLst>
        </pc:spChg>
        <pc:spChg chg="mod">
          <ac:chgData name="함지성" userId="e0cea567fc56cf80" providerId="LiveId" clId="{E033453D-5DC8-4ECD-AA09-2A207E6BFCDC}" dt="2017-09-19T12:08:16.590" v="5780" actId="20577"/>
          <ac:spMkLst>
            <pc:docMk/>
            <pc:sldMk cId="523780700" sldId="285"/>
            <ac:spMk id="8" creationId="{8B2C3AC1-C73B-46DF-8FA2-F96F728BB7F8}"/>
          </ac:spMkLst>
        </pc:spChg>
        <pc:grpChg chg="add">
          <ac:chgData name="함지성" userId="e0cea567fc56cf80" providerId="LiveId" clId="{E033453D-5DC8-4ECD-AA09-2A207E6BFCDC}" dt="2017-09-19T12:07:59.763" v="5696" actId="20577"/>
          <ac:grpSpMkLst>
            <pc:docMk/>
            <pc:sldMk cId="523780700" sldId="285"/>
            <ac:grpSpMk id="6" creationId="{6969D5C3-ED16-45C7-8A42-F31F5F1141E0}"/>
          </ac:grpSpMkLst>
        </pc:grpChg>
        <pc:picChg chg="add mod">
          <ac:chgData name="함지성" userId="e0cea567fc56cf80" providerId="LiveId" clId="{E033453D-5DC8-4ECD-AA09-2A207E6BFCDC}" dt="2017-09-19T11:59:16.092" v="5408" actId="1076"/>
          <ac:picMkLst>
            <pc:docMk/>
            <pc:sldMk cId="523780700" sldId="285"/>
            <ac:picMk id="5" creationId="{274E1330-3C82-4EDE-8D5C-7DAD932C36EC}"/>
          </ac:picMkLst>
        </pc:picChg>
      </pc:sldChg>
      <pc:sldChg chg="addSp delSp modSp add">
        <pc:chgData name="함지성" userId="e0cea567fc56cf80" providerId="LiveId" clId="{E033453D-5DC8-4ECD-AA09-2A207E6BFCDC}" dt="2017-09-19T12:18:58.082" v="6409" actId="20577"/>
        <pc:sldMkLst>
          <pc:docMk/>
          <pc:sldMk cId="2380574157" sldId="286"/>
        </pc:sldMkLst>
        <pc:spChg chg="mod">
          <ac:chgData name="함지성" userId="e0cea567fc56cf80" providerId="LiveId" clId="{E033453D-5DC8-4ECD-AA09-2A207E6BFCDC}" dt="2017-09-19T12:01:36.891" v="5455" actId="20577"/>
          <ac:spMkLst>
            <pc:docMk/>
            <pc:sldMk cId="2380574157" sldId="286"/>
            <ac:spMk id="2" creationId="{B8693E20-D791-4059-A904-93762AF72119}"/>
          </ac:spMkLst>
        </pc:spChg>
        <pc:spChg chg="add del mod">
          <ac:chgData name="함지성" userId="e0cea567fc56cf80" providerId="LiveId" clId="{E033453D-5DC8-4ECD-AA09-2A207E6BFCDC}" dt="2017-09-19T12:07:03.123" v="5687" actId="478"/>
          <ac:spMkLst>
            <pc:docMk/>
            <pc:sldMk cId="2380574157" sldId="286"/>
            <ac:spMk id="3" creationId="{166D94A9-6A54-426B-AE32-031A4A7910F4}"/>
          </ac:spMkLst>
        </pc:spChg>
        <pc:spChg chg="add mod">
          <ac:chgData name="함지성" userId="e0cea567fc56cf80" providerId="LiveId" clId="{E033453D-5DC8-4ECD-AA09-2A207E6BFCDC}" dt="2017-09-19T12:18:58.082" v="6409" actId="20577"/>
          <ac:spMkLst>
            <pc:docMk/>
            <pc:sldMk cId="2380574157" sldId="286"/>
            <ac:spMk id="7" creationId="{36D4E1F3-3825-4D7C-8DFC-F22D5DCFEC2E}"/>
          </ac:spMkLst>
        </pc:spChg>
        <pc:grpChg chg="add mod">
          <ac:chgData name="함지성" userId="e0cea567fc56cf80" providerId="LiveId" clId="{E033453D-5DC8-4ECD-AA09-2A207E6BFCDC}" dt="2017-09-19T12:07:49.190" v="5695" actId="1076"/>
          <ac:grpSpMkLst>
            <pc:docMk/>
            <pc:sldMk cId="2380574157" sldId="286"/>
            <ac:grpSpMk id="8" creationId="{CC213E2A-5535-43DB-BD35-9602E9DB87CF}"/>
          </ac:grpSpMkLst>
        </pc:grpChg>
        <pc:picChg chg="mod">
          <ac:chgData name="함지성" userId="e0cea567fc56cf80" providerId="LiveId" clId="{E033453D-5DC8-4ECD-AA09-2A207E6BFCDC}" dt="2017-09-19T11:59:52.596" v="5425" actId="20577"/>
          <ac:picMkLst>
            <pc:docMk/>
            <pc:sldMk cId="2380574157" sldId="286"/>
            <ac:picMk id="5" creationId="{274E1330-3C82-4EDE-8D5C-7DAD932C36EC}"/>
          </ac:picMkLst>
        </pc:picChg>
        <pc:picChg chg="add mod">
          <ac:chgData name="함지성" userId="e0cea567fc56cf80" providerId="LiveId" clId="{E033453D-5DC8-4ECD-AA09-2A207E6BFCDC}" dt="2017-09-19T12:07:44.948" v="5694" actId="20577"/>
          <ac:picMkLst>
            <pc:docMk/>
            <pc:sldMk cId="2380574157" sldId="286"/>
            <ac:picMk id="6" creationId="{10C19969-029C-4D61-983E-A1E57B0D3037}"/>
          </ac:picMkLst>
        </pc:picChg>
      </pc:sldChg>
      <pc:sldChg chg="addSp modSp add del">
        <pc:chgData name="함지성" userId="e0cea567fc56cf80" providerId="LiveId" clId="{E033453D-5DC8-4ECD-AA09-2A207E6BFCDC}" dt="2017-09-19T12:14:10.220" v="6355" actId="2696"/>
        <pc:sldMkLst>
          <pc:docMk/>
          <pc:sldMk cId="4216596171" sldId="287"/>
        </pc:sldMkLst>
        <pc:spChg chg="mod">
          <ac:chgData name="함지성" userId="e0cea567fc56cf80" providerId="LiveId" clId="{E033453D-5DC8-4ECD-AA09-2A207E6BFCDC}" dt="2017-09-19T12:01:39.045" v="5456" actId="2696"/>
          <ac:spMkLst>
            <pc:docMk/>
            <pc:sldMk cId="4216596171" sldId="287"/>
            <ac:spMk id="2" creationId="{B8693E20-D791-4059-A904-93762AF72119}"/>
          </ac:spMkLst>
        </pc:spChg>
        <pc:spChg chg="mod">
          <ac:chgData name="함지성" userId="e0cea567fc56cf80" providerId="LiveId" clId="{E033453D-5DC8-4ECD-AA09-2A207E6BFCDC}" dt="2017-09-19T12:14:03.431" v="6352" actId="2696"/>
          <ac:spMkLst>
            <pc:docMk/>
            <pc:sldMk cId="4216596171" sldId="287"/>
            <ac:spMk id="7" creationId="{862F5D11-8BFA-4CD2-97E7-2F5CDE68512C}"/>
          </ac:spMkLst>
        </pc:spChg>
        <pc:grpChg chg="add">
          <ac:chgData name="함지성" userId="e0cea567fc56cf80" providerId="LiveId" clId="{E033453D-5DC8-4ECD-AA09-2A207E6BFCDC}" dt="2017-09-19T12:12:13.706" v="6179" actId="2696"/>
          <ac:grpSpMkLst>
            <pc:docMk/>
            <pc:sldMk cId="4216596171" sldId="287"/>
            <ac:grpSpMk id="4" creationId="{06DC4238-8055-4C87-9C09-CF1A96F0A4CB}"/>
          </ac:grpSpMkLst>
        </pc:grpChg>
        <pc:picChg chg="mod">
          <ac:chgData name="함지성" userId="e0cea567fc56cf80" providerId="LiveId" clId="{E033453D-5DC8-4ECD-AA09-2A207E6BFCDC}" dt="2017-09-19T11:59:59.138" v="5426" actId="2696"/>
          <ac:picMkLst>
            <pc:docMk/>
            <pc:sldMk cId="4216596171" sldId="287"/>
            <ac:picMk id="5" creationId="{274E1330-3C82-4EDE-8D5C-7DAD932C36EC}"/>
          </ac:picMkLst>
        </pc:picChg>
      </pc:sldChg>
      <pc:sldChg chg="addSp delSp modSp add">
        <pc:chgData name="함지성" userId="e0cea567fc56cf80" providerId="LiveId" clId="{E033453D-5DC8-4ECD-AA09-2A207E6BFCDC}" dt="2017-09-19T13:15:46.420" v="8008" actId="20577"/>
        <pc:sldMkLst>
          <pc:docMk/>
          <pc:sldMk cId="1012873770" sldId="288"/>
        </pc:sldMkLst>
        <pc:spChg chg="mod">
          <ac:chgData name="함지성" userId="e0cea567fc56cf80" providerId="LiveId" clId="{E033453D-5DC8-4ECD-AA09-2A207E6BFCDC}" dt="2017-09-19T12:30:13.624" v="6834" actId="20577"/>
          <ac:spMkLst>
            <pc:docMk/>
            <pc:sldMk cId="1012873770" sldId="288"/>
            <ac:spMk id="2" creationId="{61B4E348-5E75-4627-A861-2BC4CFC9BDE5}"/>
          </ac:spMkLst>
        </pc:spChg>
        <pc:spChg chg="mod">
          <ac:chgData name="함지성" userId="e0cea567fc56cf80" providerId="LiveId" clId="{E033453D-5DC8-4ECD-AA09-2A207E6BFCDC}" dt="2017-09-19T13:15:46.420" v="8008" actId="20577"/>
          <ac:spMkLst>
            <pc:docMk/>
            <pc:sldMk cId="1012873770" sldId="288"/>
            <ac:spMk id="3" creationId="{4028AD3B-1507-41FE-9747-53A4C92B06CF}"/>
          </ac:spMkLst>
        </pc:spChg>
        <pc:spChg chg="add del">
          <ac:chgData name="함지성" userId="e0cea567fc56cf80" providerId="LiveId" clId="{E033453D-5DC8-4ECD-AA09-2A207E6BFCDC}" dt="2017-09-19T13:00:40.759" v="7512" actId="20577"/>
          <ac:spMkLst>
            <pc:docMk/>
            <pc:sldMk cId="1012873770" sldId="288"/>
            <ac:spMk id="4" creationId="{BCEFF2E6-AE24-424B-BEE8-081363576F51}"/>
          </ac:spMkLst>
        </pc:spChg>
      </pc:sldChg>
      <pc:sldChg chg="modSp add">
        <pc:chgData name="함지성" userId="e0cea567fc56cf80" providerId="LiveId" clId="{E033453D-5DC8-4ECD-AA09-2A207E6BFCDC}" dt="2017-09-19T12:09:55.747" v="5994" actId="313"/>
        <pc:sldMkLst>
          <pc:docMk/>
          <pc:sldMk cId="1720659155" sldId="289"/>
        </pc:sldMkLst>
        <pc:spChg chg="mod">
          <ac:chgData name="함지성" userId="e0cea567fc56cf80" providerId="LiveId" clId="{E033453D-5DC8-4ECD-AA09-2A207E6BFCDC}" dt="2017-09-19T12:09:55.747" v="5994" actId="313"/>
          <ac:spMkLst>
            <pc:docMk/>
            <pc:sldMk cId="1720659155" sldId="289"/>
            <ac:spMk id="8" creationId="{8B2C3AC1-C73B-46DF-8FA2-F96F728BB7F8}"/>
          </ac:spMkLst>
        </pc:spChg>
      </pc:sldChg>
      <pc:sldChg chg="modSp add">
        <pc:chgData name="함지성" userId="e0cea567fc56cf80" providerId="LiveId" clId="{E033453D-5DC8-4ECD-AA09-2A207E6BFCDC}" dt="2017-09-19T12:56:08.038" v="7448" actId="20577"/>
        <pc:sldMkLst>
          <pc:docMk/>
          <pc:sldMk cId="155342285" sldId="290"/>
        </pc:sldMkLst>
        <pc:spChg chg="mod">
          <ac:chgData name="함지성" userId="e0cea567fc56cf80" providerId="LiveId" clId="{E033453D-5DC8-4ECD-AA09-2A207E6BFCDC}" dt="2017-09-19T12:56:08.038" v="7448" actId="20577"/>
          <ac:spMkLst>
            <pc:docMk/>
            <pc:sldMk cId="155342285" sldId="290"/>
            <ac:spMk id="7" creationId="{36D4E1F3-3825-4D7C-8DFC-F22D5DCFEC2E}"/>
          </ac:spMkLst>
        </pc:spChg>
      </pc:sldChg>
      <pc:sldChg chg="modSp add">
        <pc:chgData name="함지성" userId="e0cea567fc56cf80" providerId="LiveId" clId="{E033453D-5DC8-4ECD-AA09-2A207E6BFCDC}" dt="2017-09-19T12:19:16.297" v="6416" actId="14100"/>
        <pc:sldMkLst>
          <pc:docMk/>
          <pc:sldMk cId="9290486" sldId="291"/>
        </pc:sldMkLst>
        <pc:spChg chg="mod">
          <ac:chgData name="함지성" userId="e0cea567fc56cf80" providerId="LiveId" clId="{E033453D-5DC8-4ECD-AA09-2A207E6BFCDC}" dt="2017-09-19T12:19:16.297" v="6416" actId="14100"/>
          <ac:spMkLst>
            <pc:docMk/>
            <pc:sldMk cId="9290486" sldId="291"/>
            <ac:spMk id="7" creationId="{862F5D11-8BFA-4CD2-97E7-2F5CDE68512C}"/>
          </ac:spMkLst>
        </pc:spChg>
      </pc:sldChg>
      <pc:sldChg chg="modSp add">
        <pc:chgData name="함지성" userId="e0cea567fc56cf80" providerId="LiveId" clId="{E033453D-5DC8-4ECD-AA09-2A207E6BFCDC}" dt="2017-09-19T12:20:54.144" v="6452" actId="113"/>
        <pc:sldMkLst>
          <pc:docMk/>
          <pc:sldMk cId="3880094511" sldId="292"/>
        </pc:sldMkLst>
        <pc:spChg chg="mod">
          <ac:chgData name="함지성" userId="e0cea567fc56cf80" providerId="LiveId" clId="{E033453D-5DC8-4ECD-AA09-2A207E6BFCDC}" dt="2017-09-19T12:20:54.144" v="6452" actId="113"/>
          <ac:spMkLst>
            <pc:docMk/>
            <pc:sldMk cId="3880094511" sldId="292"/>
            <ac:spMk id="7" creationId="{36D4E1F3-3825-4D7C-8DFC-F22D5DCFEC2E}"/>
          </ac:spMkLst>
        </pc:spChg>
      </pc:sldChg>
      <pc:sldChg chg="modSp add del">
        <pc:chgData name="함지성" userId="e0cea567fc56cf80" providerId="LiveId" clId="{E033453D-5DC8-4ECD-AA09-2A207E6BFCDC}" dt="2017-09-19T12:57:47.328" v="7462" actId="6549"/>
        <pc:sldMkLst>
          <pc:docMk/>
          <pc:sldMk cId="1891094694" sldId="293"/>
        </pc:sldMkLst>
        <pc:spChg chg="mod">
          <ac:chgData name="함지성" userId="e0cea567fc56cf80" providerId="LiveId" clId="{E033453D-5DC8-4ECD-AA09-2A207E6BFCDC}" dt="2017-09-19T12:57:47.328" v="7462" actId="6549"/>
          <ac:spMkLst>
            <pc:docMk/>
            <pc:sldMk cId="1891094694" sldId="293"/>
            <ac:spMk id="3" creationId="{BA35B36F-95AB-49E1-934B-1A8B3B8D6922}"/>
          </ac:spMkLst>
        </pc:spChg>
      </pc:sldChg>
      <pc:sldChg chg="addSp delSp modSp add">
        <pc:chgData name="함지성" userId="e0cea567fc56cf80" providerId="LiveId" clId="{E033453D-5DC8-4ECD-AA09-2A207E6BFCDC}" dt="2017-09-19T12:54:19.065" v="7377" actId="1076"/>
        <pc:sldMkLst>
          <pc:docMk/>
          <pc:sldMk cId="3088680980" sldId="294"/>
        </pc:sldMkLst>
        <pc:spChg chg="del">
          <ac:chgData name="함지성" userId="e0cea567fc56cf80" providerId="LiveId" clId="{E033453D-5DC8-4ECD-AA09-2A207E6BFCDC}" dt="2017-09-19T12:53:53.914" v="7371" actId="1076"/>
          <ac:spMkLst>
            <pc:docMk/>
            <pc:sldMk cId="3088680980" sldId="294"/>
            <ac:spMk id="2" creationId="{5439919D-69FE-4246-BCDE-CE74B403270F}"/>
          </ac:spMkLst>
        </pc:spChg>
        <pc:spChg chg="del">
          <ac:chgData name="함지성" userId="e0cea567fc56cf80" providerId="LiveId" clId="{E033453D-5DC8-4ECD-AA09-2A207E6BFCDC}" dt="2017-09-19T12:53:53.914" v="7371" actId="1076"/>
          <ac:spMkLst>
            <pc:docMk/>
            <pc:sldMk cId="3088680980" sldId="294"/>
            <ac:spMk id="3" creationId="{5B5E1FED-A983-4A31-9B39-B006656DC6D4}"/>
          </ac:spMkLst>
        </pc:spChg>
        <pc:spChg chg="add del mod">
          <ac:chgData name="함지성" userId="e0cea567fc56cf80" providerId="LiveId" clId="{E033453D-5DC8-4ECD-AA09-2A207E6BFCDC}" dt="2017-09-19T12:53:57.910" v="7372" actId="1076"/>
          <ac:spMkLst>
            <pc:docMk/>
            <pc:sldMk cId="3088680980" sldId="294"/>
            <ac:spMk id="4" creationId="{EFDD9C29-E43D-410E-81EC-61420E5542D4}"/>
          </ac:spMkLst>
        </pc:spChg>
        <pc:spChg chg="add mod">
          <ac:chgData name="함지성" userId="e0cea567fc56cf80" providerId="LiveId" clId="{E033453D-5DC8-4ECD-AA09-2A207E6BFCDC}" dt="2017-09-19T12:54:19.065" v="7377" actId="1076"/>
          <ac:spMkLst>
            <pc:docMk/>
            <pc:sldMk cId="3088680980" sldId="294"/>
            <ac:spMk id="5" creationId="{E6AFB7F2-8E15-47DB-AF89-5612F652B129}"/>
          </ac:spMkLst>
        </pc:spChg>
        <pc:spChg chg="add del mod">
          <ac:chgData name="함지성" userId="e0cea567fc56cf80" providerId="LiveId" clId="{E033453D-5DC8-4ECD-AA09-2A207E6BFCDC}" dt="2017-09-19T12:54:02.271" v="7374" actId="478"/>
          <ac:spMkLst>
            <pc:docMk/>
            <pc:sldMk cId="3088680980" sldId="294"/>
            <ac:spMk id="6" creationId="{A00E839D-6E5E-4362-86F2-734ABF788C69}"/>
          </ac:spMkLst>
        </pc:spChg>
      </pc:sldChg>
      <pc:sldChg chg="addSp delSp modSp add">
        <pc:chgData name="함지성" userId="e0cea567fc56cf80" providerId="LiveId" clId="{E033453D-5DC8-4ECD-AA09-2A207E6BFCDC}" dt="2017-09-19T12:55:05.683" v="7386" actId="20577"/>
        <pc:sldMkLst>
          <pc:docMk/>
          <pc:sldMk cId="2614940750" sldId="295"/>
        </pc:sldMkLst>
        <pc:spChg chg="del">
          <ac:chgData name="함지성" userId="e0cea567fc56cf80" providerId="LiveId" clId="{E033453D-5DC8-4ECD-AA09-2A207E6BFCDC}" dt="2017-09-19T12:54:46.141" v="7379" actId="20577"/>
          <ac:spMkLst>
            <pc:docMk/>
            <pc:sldMk cId="2614940750" sldId="295"/>
            <ac:spMk id="2" creationId="{2EDC486E-4818-4BDB-B92D-C9E80ED63B24}"/>
          </ac:spMkLst>
        </pc:spChg>
        <pc:spChg chg="del">
          <ac:chgData name="함지성" userId="e0cea567fc56cf80" providerId="LiveId" clId="{E033453D-5DC8-4ECD-AA09-2A207E6BFCDC}" dt="2017-09-19T12:54:46.141" v="7379" actId="20577"/>
          <ac:spMkLst>
            <pc:docMk/>
            <pc:sldMk cId="2614940750" sldId="295"/>
            <ac:spMk id="3" creationId="{9EC763CE-64C7-457D-AB1B-021FC3207725}"/>
          </ac:spMkLst>
        </pc:spChg>
        <pc:spChg chg="add mod">
          <ac:chgData name="함지성" userId="e0cea567fc56cf80" providerId="LiveId" clId="{E033453D-5DC8-4ECD-AA09-2A207E6BFCDC}" dt="2017-09-19T12:55:04.058" v="7385" actId="20577"/>
          <ac:spMkLst>
            <pc:docMk/>
            <pc:sldMk cId="2614940750" sldId="295"/>
            <ac:spMk id="4" creationId="{2894D1E7-AFE0-4AA1-8D7C-1AA90AC9686A}"/>
          </ac:spMkLst>
        </pc:spChg>
        <pc:spChg chg="add mod">
          <ac:chgData name="함지성" userId="e0cea567fc56cf80" providerId="LiveId" clId="{E033453D-5DC8-4ECD-AA09-2A207E6BFCDC}" dt="2017-09-19T12:55:05.683" v="7386" actId="20577"/>
          <ac:spMkLst>
            <pc:docMk/>
            <pc:sldMk cId="2614940750" sldId="295"/>
            <ac:spMk id="5" creationId="{318FF014-9A96-4D40-B065-F9FB3921139E}"/>
          </ac:spMkLst>
        </pc:spChg>
      </pc:sldChg>
      <pc:sldChg chg="addSp delSp modSp add">
        <pc:chgData name="함지성" userId="e0cea567fc56cf80" providerId="LiveId" clId="{E033453D-5DC8-4ECD-AA09-2A207E6BFCDC}" dt="2017-09-19T13:12:12.622" v="7867" actId="1076"/>
        <pc:sldMkLst>
          <pc:docMk/>
          <pc:sldMk cId="829255267" sldId="296"/>
        </pc:sldMkLst>
        <pc:spChg chg="del">
          <ac:chgData name="함지성" userId="e0cea567fc56cf80" providerId="LiveId" clId="{E033453D-5DC8-4ECD-AA09-2A207E6BFCDC}" dt="2017-09-19T13:11:41.621" v="7821" actId="1076"/>
          <ac:spMkLst>
            <pc:docMk/>
            <pc:sldMk cId="829255267" sldId="296"/>
            <ac:spMk id="2" creationId="{84723531-9E04-4D70-9A38-4C7FF9A6BCEF}"/>
          </ac:spMkLst>
        </pc:spChg>
        <pc:spChg chg="del">
          <ac:chgData name="함지성" userId="e0cea567fc56cf80" providerId="LiveId" clId="{E033453D-5DC8-4ECD-AA09-2A207E6BFCDC}" dt="2017-09-19T13:11:41.621" v="7821" actId="1076"/>
          <ac:spMkLst>
            <pc:docMk/>
            <pc:sldMk cId="829255267" sldId="296"/>
            <ac:spMk id="3" creationId="{C0766E54-3383-4C05-9E64-CDD0E18B8390}"/>
          </ac:spMkLst>
        </pc:spChg>
        <pc:spChg chg="del">
          <ac:chgData name="함지성" userId="e0cea567fc56cf80" providerId="LiveId" clId="{E033453D-5DC8-4ECD-AA09-2A207E6BFCDC}" dt="2017-09-19T13:11:41.621" v="7821" actId="1076"/>
          <ac:spMkLst>
            <pc:docMk/>
            <pc:sldMk cId="829255267" sldId="296"/>
            <ac:spMk id="4" creationId="{7DEAC328-A587-46FD-A7B2-24E91C02467D}"/>
          </ac:spMkLst>
        </pc:spChg>
        <pc:spChg chg="add mod">
          <ac:chgData name="함지성" userId="e0cea567fc56cf80" providerId="LiveId" clId="{E033453D-5DC8-4ECD-AA09-2A207E6BFCDC}" dt="2017-09-19T13:12:12.622" v="7867" actId="1076"/>
          <ac:spMkLst>
            <pc:docMk/>
            <pc:sldMk cId="829255267" sldId="296"/>
            <ac:spMk id="5" creationId="{8C2ECBD6-7FBE-436A-93A2-E5866216915A}"/>
          </ac:spMkLst>
        </pc:spChg>
        <pc:spChg chg="add del mod">
          <ac:chgData name="함지성" userId="e0cea567fc56cf80" providerId="LiveId" clId="{E033453D-5DC8-4ECD-AA09-2A207E6BFCDC}" dt="2017-09-19T13:11:58.992" v="7863" actId="478"/>
          <ac:spMkLst>
            <pc:docMk/>
            <pc:sldMk cId="829255267" sldId="296"/>
            <ac:spMk id="6" creationId="{E92875CC-2BE9-4D9D-A4F6-034FD9EC6243}"/>
          </ac:spMkLst>
        </pc:spChg>
      </pc:sldChg>
      <pc:sldChg chg="addSp delSp modSp add">
        <pc:chgData name="함지성" userId="e0cea567fc56cf80" providerId="LiveId" clId="{E033453D-5DC8-4ECD-AA09-2A207E6BFCDC}" dt="2017-09-19T13:13:57.516" v="7957" actId="20577"/>
        <pc:sldMkLst>
          <pc:docMk/>
          <pc:sldMk cId="555576720" sldId="297"/>
        </pc:sldMkLst>
        <pc:spChg chg="del">
          <ac:chgData name="함지성" userId="e0cea567fc56cf80" providerId="LiveId" clId="{E033453D-5DC8-4ECD-AA09-2A207E6BFCDC}" dt="2017-09-19T13:13:08.496" v="7869" actId="20577"/>
          <ac:spMkLst>
            <pc:docMk/>
            <pc:sldMk cId="555576720" sldId="297"/>
            <ac:spMk id="2" creationId="{628BF18D-FED3-4848-9BE9-7B9F673D681B}"/>
          </ac:spMkLst>
        </pc:spChg>
        <pc:spChg chg="del">
          <ac:chgData name="함지성" userId="e0cea567fc56cf80" providerId="LiveId" clId="{E033453D-5DC8-4ECD-AA09-2A207E6BFCDC}" dt="2017-09-19T13:13:08.496" v="7869" actId="20577"/>
          <ac:spMkLst>
            <pc:docMk/>
            <pc:sldMk cId="555576720" sldId="297"/>
            <ac:spMk id="3" creationId="{D37D21D6-D9DB-4476-B117-72E2F3B5C2E1}"/>
          </ac:spMkLst>
        </pc:spChg>
        <pc:spChg chg="del">
          <ac:chgData name="함지성" userId="e0cea567fc56cf80" providerId="LiveId" clId="{E033453D-5DC8-4ECD-AA09-2A207E6BFCDC}" dt="2017-09-19T13:13:08.496" v="7869" actId="20577"/>
          <ac:spMkLst>
            <pc:docMk/>
            <pc:sldMk cId="555576720" sldId="297"/>
            <ac:spMk id="4" creationId="{31AE2CA6-81AD-47CA-AC81-0F6B0558899A}"/>
          </ac:spMkLst>
        </pc:spChg>
        <pc:spChg chg="del">
          <ac:chgData name="함지성" userId="e0cea567fc56cf80" providerId="LiveId" clId="{E033453D-5DC8-4ECD-AA09-2A207E6BFCDC}" dt="2017-09-19T13:13:08.496" v="7869" actId="20577"/>
          <ac:spMkLst>
            <pc:docMk/>
            <pc:sldMk cId="555576720" sldId="297"/>
            <ac:spMk id="5" creationId="{98FE3E9D-C3AF-4AA1-8BA1-B49B64B2F0BF}"/>
          </ac:spMkLst>
        </pc:spChg>
        <pc:spChg chg="del">
          <ac:chgData name="함지성" userId="e0cea567fc56cf80" providerId="LiveId" clId="{E033453D-5DC8-4ECD-AA09-2A207E6BFCDC}" dt="2017-09-19T13:13:08.496" v="7869" actId="20577"/>
          <ac:spMkLst>
            <pc:docMk/>
            <pc:sldMk cId="555576720" sldId="297"/>
            <ac:spMk id="6" creationId="{5AB3434F-84D9-4CB2-AF85-28F876C68575}"/>
          </ac:spMkLst>
        </pc:spChg>
        <pc:spChg chg="add del mod">
          <ac:chgData name="함지성" userId="e0cea567fc56cf80" providerId="LiveId" clId="{E033453D-5DC8-4ECD-AA09-2A207E6BFCDC}" dt="2017-09-19T13:13:23.015" v="7870" actId="20577"/>
          <ac:spMkLst>
            <pc:docMk/>
            <pc:sldMk cId="555576720" sldId="297"/>
            <ac:spMk id="7" creationId="{BC9E4143-17D8-4B8E-B3DB-97063BD6F45B}"/>
          </ac:spMkLst>
        </pc:spChg>
        <pc:spChg chg="add del mod">
          <ac:chgData name="함지성" userId="e0cea567fc56cf80" providerId="LiveId" clId="{E033453D-5DC8-4ECD-AA09-2A207E6BFCDC}" dt="2017-09-19T13:13:23.015" v="7870" actId="20577"/>
          <ac:spMkLst>
            <pc:docMk/>
            <pc:sldMk cId="555576720" sldId="297"/>
            <ac:spMk id="8" creationId="{2F211ABF-F5DE-4FCC-8DF8-380E9BBD5F57}"/>
          </ac:spMkLst>
        </pc:spChg>
        <pc:spChg chg="add mod">
          <ac:chgData name="함지성" userId="e0cea567fc56cf80" providerId="LiveId" clId="{E033453D-5DC8-4ECD-AA09-2A207E6BFCDC}" dt="2017-09-19T13:13:48.233" v="7924" actId="20577"/>
          <ac:spMkLst>
            <pc:docMk/>
            <pc:sldMk cId="555576720" sldId="297"/>
            <ac:spMk id="9" creationId="{53C4A298-81D7-42F5-A193-B3D95517F88B}"/>
          </ac:spMkLst>
        </pc:spChg>
        <pc:spChg chg="add mod">
          <ac:chgData name="함지성" userId="e0cea567fc56cf80" providerId="LiveId" clId="{E033453D-5DC8-4ECD-AA09-2A207E6BFCDC}" dt="2017-09-19T13:13:57.516" v="7957" actId="20577"/>
          <ac:spMkLst>
            <pc:docMk/>
            <pc:sldMk cId="555576720" sldId="297"/>
            <ac:spMk id="10" creationId="{39BA380D-B4CA-4FBA-BFFF-DEC3703AA2C8}"/>
          </ac:spMkLst>
        </pc:spChg>
      </pc:sldChg>
      <pc:sldChg chg="addSp delSp modSp add modAnim">
        <pc:chgData name="함지성" userId="e0cea567fc56cf80" providerId="LiveId" clId="{E033453D-5DC8-4ECD-AA09-2A207E6BFCDC}" dt="2017-09-19T14:07:54.516" v="10567" actId="20577"/>
        <pc:sldMkLst>
          <pc:docMk/>
          <pc:sldMk cId="1573392753" sldId="298"/>
        </pc:sldMkLst>
        <pc:spChg chg="del">
          <ac:chgData name="함지성" userId="e0cea567fc56cf80" providerId="LiveId" clId="{E033453D-5DC8-4ECD-AA09-2A207E6BFCDC}" dt="2017-09-19T13:14:06.602" v="7959" actId="20577"/>
          <ac:spMkLst>
            <pc:docMk/>
            <pc:sldMk cId="1573392753" sldId="298"/>
            <ac:spMk id="2" creationId="{F900D131-334B-4242-9B13-4AAD63F56FAB}"/>
          </ac:spMkLst>
        </pc:spChg>
        <pc:spChg chg="del">
          <ac:chgData name="함지성" userId="e0cea567fc56cf80" providerId="LiveId" clId="{E033453D-5DC8-4ECD-AA09-2A207E6BFCDC}" dt="2017-09-19T13:14:06.602" v="7959" actId="20577"/>
          <ac:spMkLst>
            <pc:docMk/>
            <pc:sldMk cId="1573392753" sldId="298"/>
            <ac:spMk id="3" creationId="{831E75E0-A1EE-4381-BA12-7CD4FE347918}"/>
          </ac:spMkLst>
        </pc:spChg>
        <pc:spChg chg="add mod">
          <ac:chgData name="함지성" userId="e0cea567fc56cf80" providerId="LiveId" clId="{E033453D-5DC8-4ECD-AA09-2A207E6BFCDC}" dt="2017-09-19T13:14:14.804" v="7993" actId="20577"/>
          <ac:spMkLst>
            <pc:docMk/>
            <pc:sldMk cId="1573392753" sldId="298"/>
            <ac:spMk id="4" creationId="{F87FBD8B-4467-40AB-9DE1-1F276F563EE3}"/>
          </ac:spMkLst>
        </pc:spChg>
        <pc:spChg chg="add del mod">
          <ac:chgData name="함지성" userId="e0cea567fc56cf80" providerId="LiveId" clId="{E033453D-5DC8-4ECD-AA09-2A207E6BFCDC}" dt="2017-09-19T13:57:19.601" v="10167" actId="20577"/>
          <ac:spMkLst>
            <pc:docMk/>
            <pc:sldMk cId="1573392753" sldId="298"/>
            <ac:spMk id="5" creationId="{863C15DC-C371-4D68-92D8-715433F46397}"/>
          </ac:spMkLst>
        </pc:spChg>
        <pc:spChg chg="add del mod">
          <ac:chgData name="함지성" userId="e0cea567fc56cf80" providerId="LiveId" clId="{E033453D-5DC8-4ECD-AA09-2A207E6BFCDC}" dt="2017-09-19T13:57:19.601" v="10167" actId="20577"/>
          <ac:spMkLst>
            <pc:docMk/>
            <pc:sldMk cId="1573392753" sldId="298"/>
            <ac:spMk id="6" creationId="{69E7A399-7903-45E9-9651-4F9CF7A6D3A1}"/>
          </ac:spMkLst>
        </pc:spChg>
        <pc:spChg chg="add del mod">
          <ac:chgData name="함지성" userId="e0cea567fc56cf80" providerId="LiveId" clId="{E033453D-5DC8-4ECD-AA09-2A207E6BFCDC}" dt="2017-09-19T13:57:19.601" v="10167" actId="20577"/>
          <ac:spMkLst>
            <pc:docMk/>
            <pc:sldMk cId="1573392753" sldId="298"/>
            <ac:spMk id="7" creationId="{868F47D1-DED0-4474-B7F8-D0C118A9A9BA}"/>
          </ac:spMkLst>
        </pc:spChg>
        <pc:spChg chg="add del mod">
          <ac:chgData name="함지성" userId="e0cea567fc56cf80" providerId="LiveId" clId="{E033453D-5DC8-4ECD-AA09-2A207E6BFCDC}" dt="2017-09-19T13:57:19.601" v="10167" actId="20577"/>
          <ac:spMkLst>
            <pc:docMk/>
            <pc:sldMk cId="1573392753" sldId="298"/>
            <ac:spMk id="8" creationId="{B1AC9074-CDDD-41C0-905C-7BEBE00A9A9A}"/>
          </ac:spMkLst>
        </pc:spChg>
        <pc:spChg chg="add del mod">
          <ac:chgData name="함지성" userId="e0cea567fc56cf80" providerId="LiveId" clId="{E033453D-5DC8-4ECD-AA09-2A207E6BFCDC}" dt="2017-09-19T13:57:29.924" v="10168" actId="20577"/>
          <ac:spMkLst>
            <pc:docMk/>
            <pc:sldMk cId="1573392753" sldId="298"/>
            <ac:spMk id="9" creationId="{28C45C0F-CFE6-4235-B641-A523EAF9467F}"/>
          </ac:spMkLst>
        </pc:spChg>
        <pc:spChg chg="add mod">
          <ac:chgData name="함지성" userId="e0cea567fc56cf80" providerId="LiveId" clId="{E033453D-5DC8-4ECD-AA09-2A207E6BFCDC}" dt="2017-09-19T14:02:38.055" v="10454" actId="20577"/>
          <ac:spMkLst>
            <pc:docMk/>
            <pc:sldMk cId="1573392753" sldId="298"/>
            <ac:spMk id="10" creationId="{C1BEB451-66B8-488D-A9D8-2AC751772B59}"/>
          </ac:spMkLst>
        </pc:spChg>
        <pc:spChg chg="add del">
          <ac:chgData name="함지성" userId="e0cea567fc56cf80" providerId="LiveId" clId="{E033453D-5DC8-4ECD-AA09-2A207E6BFCDC}" dt="2017-09-19T14:00:08.282" v="10395" actId="20577"/>
          <ac:spMkLst>
            <pc:docMk/>
            <pc:sldMk cId="1573392753" sldId="298"/>
            <ac:spMk id="11" creationId="{6D33FC6A-239C-4679-A239-DB7C516FE24A}"/>
          </ac:spMkLst>
        </pc:spChg>
        <pc:spChg chg="add mod">
          <ac:chgData name="함지성" userId="e0cea567fc56cf80" providerId="LiveId" clId="{E033453D-5DC8-4ECD-AA09-2A207E6BFCDC}" dt="2017-09-19T14:04:46.474" v="10489" actId="14100"/>
          <ac:spMkLst>
            <pc:docMk/>
            <pc:sldMk cId="1573392753" sldId="298"/>
            <ac:spMk id="12" creationId="{55CA5F44-5CCF-44A9-B23C-31E7744B1579}"/>
          </ac:spMkLst>
        </pc:spChg>
        <pc:spChg chg="add mod">
          <ac:chgData name="함지성" userId="e0cea567fc56cf80" providerId="LiveId" clId="{E033453D-5DC8-4ECD-AA09-2A207E6BFCDC}" dt="2017-09-19T14:04:57.218" v="10493" actId="1036"/>
          <ac:spMkLst>
            <pc:docMk/>
            <pc:sldMk cId="1573392753" sldId="298"/>
            <ac:spMk id="13" creationId="{32A199D8-6126-4BE0-B945-147408B22DEF}"/>
          </ac:spMkLst>
        </pc:spChg>
        <pc:spChg chg="add del">
          <ac:chgData name="함지성" userId="e0cea567fc56cf80" providerId="LiveId" clId="{E033453D-5DC8-4ECD-AA09-2A207E6BFCDC}" dt="2017-09-19T14:03:03.408" v="10462" actId="20577"/>
          <ac:spMkLst>
            <pc:docMk/>
            <pc:sldMk cId="1573392753" sldId="298"/>
            <ac:spMk id="14" creationId="{3A185B07-7F11-447D-B345-275160B36E6E}"/>
          </ac:spMkLst>
        </pc:spChg>
        <pc:spChg chg="add mod">
          <ac:chgData name="함지성" userId="e0cea567fc56cf80" providerId="LiveId" clId="{E033453D-5DC8-4ECD-AA09-2A207E6BFCDC}" dt="2017-09-19T14:07:51.223" v="10566" actId="1076"/>
          <ac:spMkLst>
            <pc:docMk/>
            <pc:sldMk cId="1573392753" sldId="298"/>
            <ac:spMk id="15" creationId="{685202DA-CEDD-4058-9953-AFC3A9E12885}"/>
          </ac:spMkLst>
        </pc:spChg>
      </pc:sldChg>
      <pc:sldChg chg="addSp delSp modSp add">
        <pc:chgData name="함지성" userId="e0cea567fc56cf80" providerId="LiveId" clId="{E033453D-5DC8-4ECD-AA09-2A207E6BFCDC}" dt="2017-09-19T14:11:40.516" v="10573" actId="20577"/>
        <pc:sldMkLst>
          <pc:docMk/>
          <pc:sldMk cId="2028718221" sldId="299"/>
        </pc:sldMkLst>
        <pc:spChg chg="del">
          <ac:chgData name="함지성" userId="e0cea567fc56cf80" providerId="LiveId" clId="{E033453D-5DC8-4ECD-AA09-2A207E6BFCDC}" dt="2017-09-19T13:22:22.040" v="8082" actId="20577"/>
          <ac:spMkLst>
            <pc:docMk/>
            <pc:sldMk cId="2028718221" sldId="299"/>
            <ac:spMk id="2" creationId="{0D76A781-6909-4D9B-B877-0EB041EC9210}"/>
          </ac:spMkLst>
        </pc:spChg>
        <pc:spChg chg="del">
          <ac:chgData name="함지성" userId="e0cea567fc56cf80" providerId="LiveId" clId="{E033453D-5DC8-4ECD-AA09-2A207E6BFCDC}" dt="2017-09-19T13:22:22.040" v="8082" actId="20577"/>
          <ac:spMkLst>
            <pc:docMk/>
            <pc:sldMk cId="2028718221" sldId="299"/>
            <ac:spMk id="3" creationId="{615E9357-AE89-45E1-8EA4-42D7309D9F8C}"/>
          </ac:spMkLst>
        </pc:spChg>
        <pc:spChg chg="add mod">
          <ac:chgData name="함지성" userId="e0cea567fc56cf80" providerId="LiveId" clId="{E033453D-5DC8-4ECD-AA09-2A207E6BFCDC}" dt="2017-09-19T13:22:26.323" v="8103" actId="5793"/>
          <ac:spMkLst>
            <pc:docMk/>
            <pc:sldMk cId="2028718221" sldId="299"/>
            <ac:spMk id="4" creationId="{E5061FCB-3D30-413C-AB08-FC3B93799D4A}"/>
          </ac:spMkLst>
        </pc:spChg>
        <pc:spChg chg="add mod">
          <ac:chgData name="함지성" userId="e0cea567fc56cf80" providerId="LiveId" clId="{E033453D-5DC8-4ECD-AA09-2A207E6BFCDC}" dt="2017-09-19T14:11:40.516" v="10573" actId="20577"/>
          <ac:spMkLst>
            <pc:docMk/>
            <pc:sldMk cId="2028718221" sldId="299"/>
            <ac:spMk id="5" creationId="{72E5959B-01CD-47CA-B848-1180CA4117F6}"/>
          </ac:spMkLst>
        </pc:spChg>
      </pc:sldChg>
      <pc:sldChg chg="addSp delSp modSp add">
        <pc:chgData name="함지성" userId="e0cea567fc56cf80" providerId="LiveId" clId="{E033453D-5DC8-4ECD-AA09-2A207E6BFCDC}" dt="2017-09-19T13:48:06.063" v="9722" actId="20577"/>
        <pc:sldMkLst>
          <pc:docMk/>
          <pc:sldMk cId="1930236760" sldId="300"/>
        </pc:sldMkLst>
        <pc:spChg chg="mod">
          <ac:chgData name="함지성" userId="e0cea567fc56cf80" providerId="LiveId" clId="{E033453D-5DC8-4ECD-AA09-2A207E6BFCDC}" dt="2017-09-19T13:48:06.063" v="9722" actId="20577"/>
          <ac:spMkLst>
            <pc:docMk/>
            <pc:sldMk cId="1930236760" sldId="300"/>
            <ac:spMk id="2" creationId="{9F2D43E5-8C7E-495F-A159-18A876D535C0}"/>
          </ac:spMkLst>
        </pc:spChg>
        <pc:spChg chg="mod">
          <ac:chgData name="함지성" userId="e0cea567fc56cf80" providerId="LiveId" clId="{E033453D-5DC8-4ECD-AA09-2A207E6BFCDC}" dt="2017-09-19T13:39:10.091" v="9153" actId="20577"/>
          <ac:spMkLst>
            <pc:docMk/>
            <pc:sldMk cId="1930236760" sldId="300"/>
            <ac:spMk id="3" creationId="{D45B3DE5-EC69-4EEC-9B45-AED4D564A4AD}"/>
          </ac:spMkLst>
        </pc:spChg>
        <pc:picChg chg="add del mod">
          <ac:chgData name="함지성" userId="e0cea567fc56cf80" providerId="LiveId" clId="{E033453D-5DC8-4ECD-AA09-2A207E6BFCDC}" dt="2017-09-19T13:38:35.981" v="9136" actId="20577"/>
          <ac:picMkLst>
            <pc:docMk/>
            <pc:sldMk cId="1930236760" sldId="300"/>
            <ac:picMk id="4098" creationId="{3E949C20-1EDA-430B-89DC-6661EC3C6286}"/>
          </ac:picMkLst>
        </pc:picChg>
      </pc:sldChg>
      <pc:sldChg chg="addSp delSp modSp add">
        <pc:chgData name="함지성" userId="e0cea567fc56cf80" providerId="LiveId" clId="{E033453D-5DC8-4ECD-AA09-2A207E6BFCDC}" dt="2017-09-19T13:38:57.313" v="9144" actId="1076"/>
        <pc:sldMkLst>
          <pc:docMk/>
          <pc:sldMk cId="1618429503" sldId="301"/>
        </pc:sldMkLst>
        <pc:spChg chg="del">
          <ac:chgData name="함지성" userId="e0cea567fc56cf80" providerId="LiveId" clId="{E033453D-5DC8-4ECD-AA09-2A207E6BFCDC}" dt="2017-09-19T13:38:42.996" v="9139" actId="1076"/>
          <ac:spMkLst>
            <pc:docMk/>
            <pc:sldMk cId="1618429503" sldId="301"/>
            <ac:spMk id="2" creationId="{C52585F4-3A1D-4C11-BD3A-3D96296AB54A}"/>
          </ac:spMkLst>
        </pc:spChg>
        <pc:spChg chg="del">
          <ac:chgData name="함지성" userId="e0cea567fc56cf80" providerId="LiveId" clId="{E033453D-5DC8-4ECD-AA09-2A207E6BFCDC}" dt="2017-09-19T13:38:42.996" v="9139" actId="1076"/>
          <ac:spMkLst>
            <pc:docMk/>
            <pc:sldMk cId="1618429503" sldId="301"/>
            <ac:spMk id="3" creationId="{4BF095F8-A9F2-4C0E-8E8C-2400AD9BA9BE}"/>
          </ac:spMkLst>
        </pc:spChg>
        <pc:picChg chg="add mod">
          <ac:chgData name="함지성" userId="e0cea567fc56cf80" providerId="LiveId" clId="{E033453D-5DC8-4ECD-AA09-2A207E6BFCDC}" dt="2017-09-19T13:38:57.313" v="9144" actId="1076"/>
          <ac:picMkLst>
            <pc:docMk/>
            <pc:sldMk cId="1618429503" sldId="301"/>
            <ac:picMk id="4" creationId="{EADF072A-DDE3-49F6-A105-0F8C405DCFCC}"/>
          </ac:picMkLst>
        </pc:picChg>
      </pc:sldChg>
      <pc:sldChg chg="addSp delSp modSp add">
        <pc:chgData name="함지성" userId="e0cea567fc56cf80" providerId="LiveId" clId="{E033453D-5DC8-4ECD-AA09-2A207E6BFCDC}" dt="2017-09-19T13:48:20.488" v="9753" actId="20577"/>
        <pc:sldMkLst>
          <pc:docMk/>
          <pc:sldMk cId="1050562083" sldId="302"/>
        </pc:sldMkLst>
        <pc:spChg chg="add mod">
          <ac:chgData name="함지성" userId="e0cea567fc56cf80" providerId="LiveId" clId="{E033453D-5DC8-4ECD-AA09-2A207E6BFCDC}" dt="2017-09-19T13:48:19.803" v="9752" actId="20577"/>
          <ac:spMkLst>
            <pc:docMk/>
            <pc:sldMk cId="1050562083" sldId="302"/>
            <ac:spMk id="2" creationId="{D66AF4DA-B2C3-49DC-BD45-67A3C063981E}"/>
          </ac:spMkLst>
        </pc:spChg>
        <pc:spChg chg="add del mod">
          <ac:chgData name="함지성" userId="e0cea567fc56cf80" providerId="LiveId" clId="{E033453D-5DC8-4ECD-AA09-2A207E6BFCDC}" dt="2017-09-19T13:48:20.488" v="9753" actId="20577"/>
          <ac:spMkLst>
            <pc:docMk/>
            <pc:sldMk cId="1050562083" sldId="302"/>
            <ac:spMk id="3" creationId="{F16A442C-A9D8-45A0-8F9A-74142728839C}"/>
          </ac:spMkLst>
        </pc:spChg>
        <pc:spChg chg="add del">
          <ac:chgData name="함지성" userId="e0cea567fc56cf80" providerId="LiveId" clId="{E033453D-5DC8-4ECD-AA09-2A207E6BFCDC}" dt="2017-09-19T13:40:02.510" v="9157" actId="20577"/>
          <ac:spMkLst>
            <pc:docMk/>
            <pc:sldMk cId="1050562083" sldId="302"/>
            <ac:spMk id="4" creationId="{B674C29D-9014-4EF5-AA77-F5A90BD15B2F}"/>
          </ac:spMkLst>
        </pc:spChg>
        <pc:spChg chg="add del">
          <ac:chgData name="함지성" userId="e0cea567fc56cf80" providerId="LiveId" clId="{E033453D-5DC8-4ECD-AA09-2A207E6BFCDC}" dt="2017-09-19T13:40:09.865" v="9159" actId="20577"/>
          <ac:spMkLst>
            <pc:docMk/>
            <pc:sldMk cId="1050562083" sldId="302"/>
            <ac:spMk id="5" creationId="{4BF86222-8DBE-42C6-91FB-375FF36DA3CD}"/>
          </ac:spMkLst>
        </pc:spChg>
      </pc:sldChg>
      <pc:sldChg chg="addSp delSp modSp add">
        <pc:chgData name="함지성" userId="e0cea567fc56cf80" providerId="LiveId" clId="{E033453D-5DC8-4ECD-AA09-2A207E6BFCDC}" dt="2017-09-19T13:56:00.414" v="10166" actId="20577"/>
        <pc:sldMkLst>
          <pc:docMk/>
          <pc:sldMk cId="312115801" sldId="303"/>
        </pc:sldMkLst>
        <pc:spChg chg="mod">
          <ac:chgData name="함지성" userId="e0cea567fc56cf80" providerId="LiveId" clId="{E033453D-5DC8-4ECD-AA09-2A207E6BFCDC}" dt="2017-09-19T13:48:32.406" v="9782" actId="20577"/>
          <ac:spMkLst>
            <pc:docMk/>
            <pc:sldMk cId="312115801" sldId="303"/>
            <ac:spMk id="2" creationId="{834961A8-1F94-4114-904D-3370480B98C1}"/>
          </ac:spMkLst>
        </pc:spChg>
        <pc:spChg chg="mod">
          <ac:chgData name="함지성" userId="e0cea567fc56cf80" providerId="LiveId" clId="{E033453D-5DC8-4ECD-AA09-2A207E6BFCDC}" dt="2017-09-19T13:56:00.414" v="10166" actId="20577"/>
          <ac:spMkLst>
            <pc:docMk/>
            <pc:sldMk cId="312115801" sldId="303"/>
            <ac:spMk id="3" creationId="{1B0BE652-07E0-4AD6-9862-D97D3D24E5FB}"/>
          </ac:spMkLst>
        </pc:spChg>
        <pc:spChg chg="add del">
          <ac:chgData name="함지성" userId="e0cea567fc56cf80" providerId="LiveId" clId="{E033453D-5DC8-4ECD-AA09-2A207E6BFCDC}" dt="2017-09-19T13:52:05.146" v="10093" actId="20577"/>
          <ac:spMkLst>
            <pc:docMk/>
            <pc:sldMk cId="312115801" sldId="303"/>
            <ac:spMk id="5" creationId="{FBE7280C-BBA9-4F0E-8BE7-5335E97420F1}"/>
          </ac:spMkLst>
        </pc:spChg>
        <pc:spChg chg="add del mod">
          <ac:chgData name="함지성" userId="e0cea567fc56cf80" providerId="LiveId" clId="{E033453D-5DC8-4ECD-AA09-2A207E6BFCDC}" dt="2017-09-19T13:52:12.850" v="10097" actId="478"/>
          <ac:spMkLst>
            <pc:docMk/>
            <pc:sldMk cId="312115801" sldId="303"/>
            <ac:spMk id="6" creationId="{D7FED305-1496-45A8-AC83-DCE06B13C901}"/>
          </ac:spMkLst>
        </pc:spChg>
        <pc:spChg chg="add mod">
          <ac:chgData name="함지성" userId="e0cea567fc56cf80" providerId="LiveId" clId="{E033453D-5DC8-4ECD-AA09-2A207E6BFCDC}" dt="2017-09-19T13:53:58.285" v="10163" actId="1076"/>
          <ac:spMkLst>
            <pc:docMk/>
            <pc:sldMk cId="312115801" sldId="303"/>
            <ac:spMk id="7" creationId="{4EEAF10E-BF96-4774-A3B3-8783EDF162CD}"/>
          </ac:spMkLst>
        </pc:spChg>
        <pc:spChg chg="add del">
          <ac:chgData name="함지성" userId="e0cea567fc56cf80" providerId="LiveId" clId="{E033453D-5DC8-4ECD-AA09-2A207E6BFCDC}" dt="2017-09-19T13:53:12.632" v="10142" actId="20577"/>
          <ac:spMkLst>
            <pc:docMk/>
            <pc:sldMk cId="312115801" sldId="303"/>
            <ac:spMk id="8" creationId="{6D625AEB-579A-4383-BBD0-E26638AED21A}"/>
          </ac:spMkLst>
        </pc:spChg>
        <pc:spChg chg="add del">
          <ac:chgData name="함지성" userId="e0cea567fc56cf80" providerId="LiveId" clId="{E033453D-5DC8-4ECD-AA09-2A207E6BFCDC}" dt="2017-09-19T13:53:18.412" v="10144" actId="20577"/>
          <ac:spMkLst>
            <pc:docMk/>
            <pc:sldMk cId="312115801" sldId="303"/>
            <ac:spMk id="9" creationId="{D20A7453-1B50-4DC3-A734-A5FA49EB71AD}"/>
          </ac:spMkLst>
        </pc:spChg>
        <pc:spChg chg="add del">
          <ac:chgData name="함지성" userId="e0cea567fc56cf80" providerId="LiveId" clId="{E033453D-5DC8-4ECD-AA09-2A207E6BFCDC}" dt="2017-09-19T13:53:25.500" v="10150" actId="20577"/>
          <ac:spMkLst>
            <pc:docMk/>
            <pc:sldMk cId="312115801" sldId="303"/>
            <ac:spMk id="10" creationId="{A922493A-870C-4768-B9AC-76ADBD939553}"/>
          </ac:spMkLst>
        </pc:spChg>
        <pc:picChg chg="add mod">
          <ac:chgData name="함지성" userId="e0cea567fc56cf80" providerId="LiveId" clId="{E033453D-5DC8-4ECD-AA09-2A207E6BFCDC}" dt="2017-09-19T13:54:49.086" v="10164" actId="1076"/>
          <ac:picMkLst>
            <pc:docMk/>
            <pc:sldMk cId="312115801" sldId="303"/>
            <ac:picMk id="4" creationId="{8FF01405-7DFF-4FC4-9744-AE96FFF71F26}"/>
          </ac:picMkLst>
        </pc:picChg>
      </pc:sldChg>
      <pc:sldChg chg="addSp delSp modSp add">
        <pc:chgData name="함지성" userId="e0cea567fc56cf80" providerId="LiveId" clId="{E033453D-5DC8-4ECD-AA09-2A207E6BFCDC}" dt="2017-09-19T14:46:28.812" v="12169" actId="20577"/>
        <pc:sldMkLst>
          <pc:docMk/>
          <pc:sldMk cId="637222996" sldId="304"/>
        </pc:sldMkLst>
        <pc:spChg chg="del">
          <ac:chgData name="함지성" userId="e0cea567fc56cf80" providerId="LiveId" clId="{E033453D-5DC8-4ECD-AA09-2A207E6BFCDC}" dt="2017-09-19T14:37:34.449" v="11782" actId="20577"/>
          <ac:spMkLst>
            <pc:docMk/>
            <pc:sldMk cId="637222996" sldId="304"/>
            <ac:spMk id="2" creationId="{1159BE67-3714-4E2D-AEB4-7EB498C668E9}"/>
          </ac:spMkLst>
        </pc:spChg>
        <pc:spChg chg="del">
          <ac:chgData name="함지성" userId="e0cea567fc56cf80" providerId="LiveId" clId="{E033453D-5DC8-4ECD-AA09-2A207E6BFCDC}" dt="2017-09-19T14:37:34.449" v="11782" actId="20577"/>
          <ac:spMkLst>
            <pc:docMk/>
            <pc:sldMk cId="637222996" sldId="304"/>
            <ac:spMk id="3" creationId="{C080DF87-AF42-4287-94EB-A44BDA4813E8}"/>
          </ac:spMkLst>
        </pc:spChg>
        <pc:spChg chg="add mod">
          <ac:chgData name="함지성" userId="e0cea567fc56cf80" providerId="LiveId" clId="{E033453D-5DC8-4ECD-AA09-2A207E6BFCDC}" dt="2017-09-19T14:37:45.139" v="11796" actId="20577"/>
          <ac:spMkLst>
            <pc:docMk/>
            <pc:sldMk cId="637222996" sldId="304"/>
            <ac:spMk id="4" creationId="{963E2EC0-55D0-4F26-9D8C-9B7DFC91CDAC}"/>
          </ac:spMkLst>
        </pc:spChg>
        <pc:spChg chg="add del mod">
          <ac:chgData name="함지성" userId="e0cea567fc56cf80" providerId="LiveId" clId="{E033453D-5DC8-4ECD-AA09-2A207E6BFCDC}" dt="2017-09-19T14:37:48.447" v="11797" actId="20577"/>
          <ac:spMkLst>
            <pc:docMk/>
            <pc:sldMk cId="637222996" sldId="304"/>
            <ac:spMk id="5" creationId="{525B6F44-B0AA-4EDB-89AC-5679037337BB}"/>
          </ac:spMkLst>
        </pc:spChg>
        <pc:spChg chg="add del mod">
          <ac:chgData name="함지성" userId="e0cea567fc56cf80" providerId="LiveId" clId="{E033453D-5DC8-4ECD-AA09-2A207E6BFCDC}" dt="2017-09-19T14:37:48.447" v="11797" actId="20577"/>
          <ac:spMkLst>
            <pc:docMk/>
            <pc:sldMk cId="637222996" sldId="304"/>
            <ac:spMk id="6" creationId="{C2BEC3D6-B961-420E-9409-CB62BE8EDD3D}"/>
          </ac:spMkLst>
        </pc:spChg>
        <pc:spChg chg="add mod">
          <ac:chgData name="함지성" userId="e0cea567fc56cf80" providerId="LiveId" clId="{E033453D-5DC8-4ECD-AA09-2A207E6BFCDC}" dt="2017-09-19T14:38:17.987" v="11848" actId="20577"/>
          <ac:spMkLst>
            <pc:docMk/>
            <pc:sldMk cId="637222996" sldId="304"/>
            <ac:spMk id="7" creationId="{3EF2F507-F00F-4B7E-9DC2-33B32FDA84C9}"/>
          </ac:spMkLst>
        </pc:spChg>
        <pc:spChg chg="add mod">
          <ac:chgData name="함지성" userId="e0cea567fc56cf80" providerId="LiveId" clId="{E033453D-5DC8-4ECD-AA09-2A207E6BFCDC}" dt="2017-09-19T14:46:28.812" v="12169" actId="20577"/>
          <ac:spMkLst>
            <pc:docMk/>
            <pc:sldMk cId="637222996" sldId="304"/>
            <ac:spMk id="8" creationId="{7995179F-AFD2-4356-9D41-4E178A4A4ADF}"/>
          </ac:spMkLst>
        </pc:spChg>
        <pc:spChg chg="add mod">
          <ac:chgData name="함지성" userId="e0cea567fc56cf80" providerId="LiveId" clId="{E033453D-5DC8-4ECD-AA09-2A207E6BFCDC}" dt="2017-09-19T14:43:11.407" v="12020" actId="20577"/>
          <ac:spMkLst>
            <pc:docMk/>
            <pc:sldMk cId="637222996" sldId="304"/>
            <ac:spMk id="9" creationId="{B0AE7140-A2CA-4A18-B02D-D695F7960551}"/>
          </ac:spMkLst>
        </pc:spChg>
        <pc:spChg chg="add mod">
          <ac:chgData name="함지성" userId="e0cea567fc56cf80" providerId="LiveId" clId="{E033453D-5DC8-4ECD-AA09-2A207E6BFCDC}" dt="2017-09-19T14:44:50.929" v="12131" actId="20577"/>
          <ac:spMkLst>
            <pc:docMk/>
            <pc:sldMk cId="637222996" sldId="304"/>
            <ac:spMk id="10" creationId="{A64323CB-ED98-46BD-8F5C-00A9DABAC7B6}"/>
          </ac:spMkLst>
        </pc:spChg>
      </pc:sldChg>
      <pc:sldChg chg="addSp delSp modSp add">
        <pc:chgData name="함지성" userId="e0cea567fc56cf80" providerId="LiveId" clId="{E033453D-5DC8-4ECD-AA09-2A207E6BFCDC}" dt="2017-09-19T14:53:16.657" v="12599" actId="20577"/>
        <pc:sldMkLst>
          <pc:docMk/>
          <pc:sldMk cId="3825063318" sldId="305"/>
        </pc:sldMkLst>
        <pc:spChg chg="mod">
          <ac:chgData name="함지성" userId="e0cea567fc56cf80" providerId="LiveId" clId="{E033453D-5DC8-4ECD-AA09-2A207E6BFCDC}" dt="2017-09-19T14:48:07.487" v="12178" actId="20577"/>
          <ac:spMkLst>
            <pc:docMk/>
            <pc:sldMk cId="3825063318" sldId="305"/>
            <ac:spMk id="2" creationId="{9F95CB32-5498-4967-8C33-07023A98D718}"/>
          </ac:spMkLst>
        </pc:spChg>
        <pc:spChg chg="mod">
          <ac:chgData name="함지성" userId="e0cea567fc56cf80" providerId="LiveId" clId="{E033453D-5DC8-4ECD-AA09-2A207E6BFCDC}" dt="2017-09-19T14:50:19.488" v="12421" actId="20577"/>
          <ac:spMkLst>
            <pc:docMk/>
            <pc:sldMk cId="3825063318" sldId="305"/>
            <ac:spMk id="3" creationId="{BA0788EE-082D-4144-82DB-15B73B3A63BD}"/>
          </ac:spMkLst>
        </pc:spChg>
        <pc:spChg chg="mod">
          <ac:chgData name="함지성" userId="e0cea567fc56cf80" providerId="LiveId" clId="{E033453D-5DC8-4ECD-AA09-2A207E6BFCDC}" dt="2017-09-19T14:50:33.557" v="12447" actId="20577"/>
          <ac:spMkLst>
            <pc:docMk/>
            <pc:sldMk cId="3825063318" sldId="305"/>
            <ac:spMk id="4" creationId="{54A06154-471F-443E-A42C-4E6DA43A1AAA}"/>
          </ac:spMkLst>
        </pc:spChg>
        <pc:spChg chg="mod">
          <ac:chgData name="함지성" userId="e0cea567fc56cf80" providerId="LiveId" clId="{E033453D-5DC8-4ECD-AA09-2A207E6BFCDC}" dt="2017-09-19T14:50:56.858" v="12480" actId="20577"/>
          <ac:spMkLst>
            <pc:docMk/>
            <pc:sldMk cId="3825063318" sldId="305"/>
            <ac:spMk id="5" creationId="{B2E71824-36C8-4F93-BFE2-020F6ABA26C8}"/>
          </ac:spMkLst>
        </pc:spChg>
        <pc:spChg chg="add del mod">
          <ac:chgData name="함지성" userId="e0cea567fc56cf80" providerId="LiveId" clId="{E033453D-5DC8-4ECD-AA09-2A207E6BFCDC}" dt="2017-09-19T14:53:16.657" v="12599" actId="20577"/>
          <ac:spMkLst>
            <pc:docMk/>
            <pc:sldMk cId="3825063318" sldId="305"/>
            <ac:spMk id="6" creationId="{14A599F1-65B6-4AFE-818D-DA2FBA2B85B8}"/>
          </ac:spMkLst>
        </pc:spChg>
        <pc:spChg chg="add del">
          <ac:chgData name="함지성" userId="e0cea567fc56cf80" providerId="LiveId" clId="{E033453D-5DC8-4ECD-AA09-2A207E6BFCDC}" dt="2017-09-19T14:51:05.516" v="12482" actId="20577"/>
          <ac:spMkLst>
            <pc:docMk/>
            <pc:sldMk cId="3825063318" sldId="305"/>
            <ac:spMk id="7" creationId="{CB54D2FA-41A3-4B15-ABBF-69EFF13FC359}"/>
          </ac:spMkLst>
        </pc:spChg>
      </pc:sldChg>
      <pc:sldChg chg="addSp delSp modSp add">
        <pc:chgData name="함지성" userId="e0cea567fc56cf80" providerId="LiveId" clId="{E033453D-5DC8-4ECD-AA09-2A207E6BFCDC}" dt="2017-09-19T15:05:37.152" v="12911" actId="122"/>
        <pc:sldMkLst>
          <pc:docMk/>
          <pc:sldMk cId="3087020799" sldId="306"/>
        </pc:sldMkLst>
        <pc:spChg chg="del">
          <ac:chgData name="함지성" userId="e0cea567fc56cf80" providerId="LiveId" clId="{E033453D-5DC8-4ECD-AA09-2A207E6BFCDC}" dt="2017-09-19T14:55:03.043" v="12670" actId="122"/>
          <ac:spMkLst>
            <pc:docMk/>
            <pc:sldMk cId="3087020799" sldId="306"/>
            <ac:spMk id="2" creationId="{24BC2DA7-C170-4064-A35C-6E52A1ED9DD3}"/>
          </ac:spMkLst>
        </pc:spChg>
        <pc:spChg chg="del">
          <ac:chgData name="함지성" userId="e0cea567fc56cf80" providerId="LiveId" clId="{E033453D-5DC8-4ECD-AA09-2A207E6BFCDC}" dt="2017-09-19T14:55:03.043" v="12670" actId="122"/>
          <ac:spMkLst>
            <pc:docMk/>
            <pc:sldMk cId="3087020799" sldId="306"/>
            <ac:spMk id="3" creationId="{C950CB51-1F5C-4A3B-9715-1A757A703928}"/>
          </ac:spMkLst>
        </pc:spChg>
        <pc:spChg chg="add mod">
          <ac:chgData name="함지성" userId="e0cea567fc56cf80" providerId="LiveId" clId="{E033453D-5DC8-4ECD-AA09-2A207E6BFCDC}" dt="2017-09-19T14:55:15.620" v="12671" actId="122"/>
          <ac:spMkLst>
            <pc:docMk/>
            <pc:sldMk cId="3087020799" sldId="306"/>
            <ac:spMk id="4" creationId="{A9BC33D1-319C-4AD4-B488-A192D774934E}"/>
          </ac:spMkLst>
        </pc:spChg>
        <pc:spChg chg="add mod">
          <ac:chgData name="함지성" userId="e0cea567fc56cf80" providerId="LiveId" clId="{E033453D-5DC8-4ECD-AA09-2A207E6BFCDC}" dt="2017-09-19T15:00:28.016" v="12723" actId="20577"/>
          <ac:spMkLst>
            <pc:docMk/>
            <pc:sldMk cId="3087020799" sldId="306"/>
            <ac:spMk id="5" creationId="{7EB21072-41FC-46BE-8FC0-8B0546566805}"/>
          </ac:spMkLst>
        </pc:spChg>
        <pc:spChg chg="add mod">
          <ac:chgData name="함지성" userId="e0cea567fc56cf80" providerId="LiveId" clId="{E033453D-5DC8-4ECD-AA09-2A207E6BFCDC}" dt="2017-09-19T14:59:46.163" v="12686" actId="1076"/>
          <ac:spMkLst>
            <pc:docMk/>
            <pc:sldMk cId="3087020799" sldId="306"/>
            <ac:spMk id="6" creationId="{272D4503-3AC3-4609-9C91-FCC0555C8106}"/>
          </ac:spMkLst>
        </pc:spChg>
        <pc:spChg chg="add mod">
          <ac:chgData name="함지성" userId="e0cea567fc56cf80" providerId="LiveId" clId="{E033453D-5DC8-4ECD-AA09-2A207E6BFCDC}" dt="2017-09-19T15:02:25.831" v="12762" actId="13822"/>
          <ac:spMkLst>
            <pc:docMk/>
            <pc:sldMk cId="3087020799" sldId="306"/>
            <ac:spMk id="7" creationId="{C65CFC7E-2EBF-472D-8ACB-BDB3C130501F}"/>
          </ac:spMkLst>
        </pc:spChg>
        <pc:spChg chg="add del mod">
          <ac:chgData name="함지성" userId="e0cea567fc56cf80" providerId="LiveId" clId="{E033453D-5DC8-4ECD-AA09-2A207E6BFCDC}" dt="2017-09-19T14:59:57.703" v="12688" actId="122"/>
          <ac:spMkLst>
            <pc:docMk/>
            <pc:sldMk cId="3087020799" sldId="306"/>
            <ac:spMk id="8" creationId="{CB78252B-8397-44DD-8309-0C90FE5F7A6F}"/>
          </ac:spMkLst>
        </pc:spChg>
        <pc:spChg chg="add del mod">
          <ac:chgData name="함지성" userId="e0cea567fc56cf80" providerId="LiveId" clId="{E033453D-5DC8-4ECD-AA09-2A207E6BFCDC}" dt="2017-09-19T15:00:07.179" v="12690" actId="122"/>
          <ac:spMkLst>
            <pc:docMk/>
            <pc:sldMk cId="3087020799" sldId="306"/>
            <ac:spMk id="9" creationId="{4A2D01DC-3BC9-43F5-956C-302FACA6140D}"/>
          </ac:spMkLst>
        </pc:spChg>
        <pc:spChg chg="add mod">
          <ac:chgData name="함지성" userId="e0cea567fc56cf80" providerId="LiveId" clId="{E033453D-5DC8-4ECD-AA09-2A207E6BFCDC}" dt="2017-09-19T15:05:37.152" v="12911" actId="122"/>
          <ac:spMkLst>
            <pc:docMk/>
            <pc:sldMk cId="3087020799" sldId="306"/>
            <ac:spMk id="12" creationId="{CD0E7417-DEDF-408E-A0B0-6117BD0E866C}"/>
          </ac:spMkLst>
        </pc:spChg>
        <pc:cxnChg chg="add mod">
          <ac:chgData name="함지성" userId="e0cea567fc56cf80" providerId="LiveId" clId="{E033453D-5DC8-4ECD-AA09-2A207E6BFCDC}" dt="2017-09-19T15:00:36.513" v="12724" actId="122"/>
          <ac:cxnSpMkLst>
            <pc:docMk/>
            <pc:sldMk cId="3087020799" sldId="306"/>
            <ac:cxnSpMk id="11" creationId="{B3E800FC-942A-457C-ADFD-34203B387636}"/>
          </ac:cxnSpMkLst>
        </pc:cxnChg>
      </pc:sldChg>
      <pc:sldChg chg="modSp add">
        <pc:chgData name="함지성" userId="e0cea567fc56cf80" providerId="LiveId" clId="{E033453D-5DC8-4ECD-AA09-2A207E6BFCDC}" dt="2017-09-19T15:05:44.547" v="12920" actId="20577"/>
        <pc:sldMkLst>
          <pc:docMk/>
          <pc:sldMk cId="3692163027" sldId="307"/>
        </pc:sldMkLst>
        <pc:spChg chg="mod">
          <ac:chgData name="함지성" userId="e0cea567fc56cf80" providerId="LiveId" clId="{E033453D-5DC8-4ECD-AA09-2A207E6BFCDC}" dt="2017-09-19T15:02:32.967" v="12766" actId="13822"/>
          <ac:spMkLst>
            <pc:docMk/>
            <pc:sldMk cId="3692163027" sldId="307"/>
            <ac:spMk id="5" creationId="{7EB21072-41FC-46BE-8FC0-8B0546566805}"/>
          </ac:spMkLst>
        </pc:spChg>
        <pc:spChg chg="mod">
          <ac:chgData name="함지성" userId="e0cea567fc56cf80" providerId="LiveId" clId="{E033453D-5DC8-4ECD-AA09-2A207E6BFCDC}" dt="2017-09-19T15:02:34.777" v="12767" actId="13822"/>
          <ac:spMkLst>
            <pc:docMk/>
            <pc:sldMk cId="3692163027" sldId="307"/>
            <ac:spMk id="7" creationId="{C65CFC7E-2EBF-472D-8ACB-BDB3C130501F}"/>
          </ac:spMkLst>
        </pc:spChg>
        <pc:spChg chg="mod">
          <ac:chgData name="함지성" userId="e0cea567fc56cf80" providerId="LiveId" clId="{E033453D-5DC8-4ECD-AA09-2A207E6BFCDC}" dt="2017-09-19T15:05:44.547" v="12920" actId="20577"/>
          <ac:spMkLst>
            <pc:docMk/>
            <pc:sldMk cId="3692163027" sldId="307"/>
            <ac:spMk id="12" creationId="{CD0E7417-DEDF-408E-A0B0-6117BD0E866C}"/>
          </ac:spMkLst>
        </pc:spChg>
      </pc:sldChg>
      <pc:sldChg chg="addSp delSp modSp add">
        <pc:chgData name="함지성" userId="e0cea567fc56cf80" providerId="LiveId" clId="{E033453D-5DC8-4ECD-AA09-2A207E6BFCDC}" dt="2017-09-19T15:07:42.022" v="13036" actId="1036"/>
        <pc:sldMkLst>
          <pc:docMk/>
          <pc:sldMk cId="1553117268" sldId="308"/>
        </pc:sldMkLst>
        <pc:spChg chg="mod">
          <ac:chgData name="함지성" userId="e0cea567fc56cf80" providerId="LiveId" clId="{E033453D-5DC8-4ECD-AA09-2A207E6BFCDC}" dt="2017-09-19T15:03:48.759" v="12824" actId="1076"/>
          <ac:spMkLst>
            <pc:docMk/>
            <pc:sldMk cId="1553117268" sldId="308"/>
            <ac:spMk id="4" creationId="{A9BC33D1-319C-4AD4-B488-A192D774934E}"/>
          </ac:spMkLst>
        </pc:spChg>
        <pc:spChg chg="mod">
          <ac:chgData name="함지성" userId="e0cea567fc56cf80" providerId="LiveId" clId="{E033453D-5DC8-4ECD-AA09-2A207E6BFCDC}" dt="2017-09-19T15:03:48.759" v="12824" actId="1076"/>
          <ac:spMkLst>
            <pc:docMk/>
            <pc:sldMk cId="1553117268" sldId="308"/>
            <ac:spMk id="5" creationId="{7EB21072-41FC-46BE-8FC0-8B0546566805}"/>
          </ac:spMkLst>
        </pc:spChg>
        <pc:spChg chg="del mod">
          <ac:chgData name="함지성" userId="e0cea567fc56cf80" providerId="LiveId" clId="{E033453D-5DC8-4ECD-AA09-2A207E6BFCDC}" dt="2017-09-19T15:03:32.511" v="12818" actId="478"/>
          <ac:spMkLst>
            <pc:docMk/>
            <pc:sldMk cId="1553117268" sldId="308"/>
            <ac:spMk id="6" creationId="{272D4503-3AC3-4609-9C91-FCC0555C8106}"/>
          </ac:spMkLst>
        </pc:spChg>
        <pc:spChg chg="del mod">
          <ac:chgData name="함지성" userId="e0cea567fc56cf80" providerId="LiveId" clId="{E033453D-5DC8-4ECD-AA09-2A207E6BFCDC}" dt="2017-09-19T15:03:32.066" v="12817" actId="478"/>
          <ac:spMkLst>
            <pc:docMk/>
            <pc:sldMk cId="1553117268" sldId="308"/>
            <ac:spMk id="7" creationId="{C65CFC7E-2EBF-472D-8ACB-BDB3C130501F}"/>
          </ac:spMkLst>
        </pc:spChg>
        <pc:spChg chg="add del mod">
          <ac:chgData name="함지성" userId="e0cea567fc56cf80" providerId="LiveId" clId="{E033453D-5DC8-4ECD-AA09-2A207E6BFCDC}" dt="2017-09-19T15:03:31.565" v="12816" actId="478"/>
          <ac:spMkLst>
            <pc:docMk/>
            <pc:sldMk cId="1553117268" sldId="308"/>
            <ac:spMk id="8" creationId="{E8CA58DB-4DFA-441A-897A-67BF4C9F18C0}"/>
          </ac:spMkLst>
        </pc:spChg>
        <pc:spChg chg="add del mod">
          <ac:chgData name="함지성" userId="e0cea567fc56cf80" providerId="LiveId" clId="{E033453D-5DC8-4ECD-AA09-2A207E6BFCDC}" dt="2017-09-19T15:03:30.913" v="12815" actId="478"/>
          <ac:spMkLst>
            <pc:docMk/>
            <pc:sldMk cId="1553117268" sldId="308"/>
            <ac:spMk id="9" creationId="{AB549318-522E-445E-A5A8-C102374E5932}"/>
          </ac:spMkLst>
        </pc:spChg>
        <pc:spChg chg="add mod">
          <ac:chgData name="함지성" userId="e0cea567fc56cf80" providerId="LiveId" clId="{E033453D-5DC8-4ECD-AA09-2A207E6BFCDC}" dt="2017-09-19T15:06:53.517" v="12963" actId="1037"/>
          <ac:spMkLst>
            <pc:docMk/>
            <pc:sldMk cId="1553117268" sldId="308"/>
            <ac:spMk id="10" creationId="{FDACFEC9-6312-4280-9981-793CA5FE243B}"/>
          </ac:spMkLst>
        </pc:spChg>
        <pc:spChg chg="mod">
          <ac:chgData name="함지성" userId="e0cea567fc56cf80" providerId="LiveId" clId="{E033453D-5DC8-4ECD-AA09-2A207E6BFCDC}" dt="2017-09-19T15:07:28.919" v="13032" actId="14100"/>
          <ac:spMkLst>
            <pc:docMk/>
            <pc:sldMk cId="1553117268" sldId="308"/>
            <ac:spMk id="12" creationId="{CD0E7417-DEDF-408E-A0B0-6117BD0E866C}"/>
          </ac:spMkLst>
        </pc:spChg>
        <pc:spChg chg="add mod">
          <ac:chgData name="함지성" userId="e0cea567fc56cf80" providerId="LiveId" clId="{E033453D-5DC8-4ECD-AA09-2A207E6BFCDC}" dt="2017-09-19T15:06:53.517" v="12963" actId="1037"/>
          <ac:spMkLst>
            <pc:docMk/>
            <pc:sldMk cId="1553117268" sldId="308"/>
            <ac:spMk id="13" creationId="{D20C27E2-2AE2-40FD-B346-C7737AEE1531}"/>
          </ac:spMkLst>
        </pc:spChg>
        <pc:spChg chg="add mod">
          <ac:chgData name="함지성" userId="e0cea567fc56cf80" providerId="LiveId" clId="{E033453D-5DC8-4ECD-AA09-2A207E6BFCDC}" dt="2017-09-19T15:07:01.521" v="12995" actId="1038"/>
          <ac:spMkLst>
            <pc:docMk/>
            <pc:sldMk cId="1553117268" sldId="308"/>
            <ac:spMk id="14" creationId="{30900165-359F-482B-8892-C26F886B4252}"/>
          </ac:spMkLst>
        </pc:spChg>
        <pc:spChg chg="add mod">
          <ac:chgData name="함지성" userId="e0cea567fc56cf80" providerId="LiveId" clId="{E033453D-5DC8-4ECD-AA09-2A207E6BFCDC}" dt="2017-09-19T15:07:01.521" v="12995" actId="1038"/>
          <ac:spMkLst>
            <pc:docMk/>
            <pc:sldMk cId="1553117268" sldId="308"/>
            <ac:spMk id="15" creationId="{1A0F7AFA-6624-49E1-8701-B80931CA440E}"/>
          </ac:spMkLst>
        </pc:spChg>
        <pc:spChg chg="add mod">
          <ac:chgData name="함지성" userId="e0cea567fc56cf80" providerId="LiveId" clId="{E033453D-5DC8-4ECD-AA09-2A207E6BFCDC}" dt="2017-09-19T15:07:42.022" v="13036" actId="1036"/>
          <ac:spMkLst>
            <pc:docMk/>
            <pc:sldMk cId="1553117268" sldId="308"/>
            <ac:spMk id="17" creationId="{06A4C698-6ED7-435E-944E-A75476E99988}"/>
          </ac:spMkLst>
        </pc:spChg>
        <pc:cxnChg chg="mod">
          <ac:chgData name="함지성" userId="e0cea567fc56cf80" providerId="LiveId" clId="{E033453D-5DC8-4ECD-AA09-2A207E6BFCDC}" dt="2017-09-19T15:07:13.364" v="13025" actId="1037"/>
          <ac:cxnSpMkLst>
            <pc:docMk/>
            <pc:sldMk cId="1553117268" sldId="308"/>
            <ac:cxnSpMk id="11" creationId="{B3E800FC-942A-457C-ADFD-34203B387636}"/>
          </ac:cxnSpMkLst>
        </pc:cxnChg>
        <pc:cxnChg chg="add mod">
          <ac:chgData name="함지성" userId="e0cea567fc56cf80" providerId="LiveId" clId="{E033453D-5DC8-4ECD-AA09-2A207E6BFCDC}" dt="2017-09-19T15:07:08.251" v="13014" actId="1038"/>
          <ac:cxnSpMkLst>
            <pc:docMk/>
            <pc:sldMk cId="1553117268" sldId="308"/>
            <ac:cxnSpMk id="16" creationId="{0ED0455B-7ED2-4337-8DD0-B6DA8AE76D6D}"/>
          </ac:cxnSpMkLst>
        </pc:cxnChg>
      </pc:sldChg>
      <pc:sldChg chg="delSp modSp add">
        <pc:chgData name="함지성" userId="e0cea567fc56cf80" providerId="LiveId" clId="{E033453D-5DC8-4ECD-AA09-2A207E6BFCDC}" dt="2017-09-19T15:08:16.179" v="13041" actId="478"/>
        <pc:sldMkLst>
          <pc:docMk/>
          <pc:sldMk cId="1671926843" sldId="309"/>
        </pc:sldMkLst>
        <pc:spChg chg="mod">
          <ac:chgData name="함지성" userId="e0cea567fc56cf80" providerId="LiveId" clId="{E033453D-5DC8-4ECD-AA09-2A207E6BFCDC}" dt="2017-09-19T15:07:56.072" v="13039" actId="20577"/>
          <ac:spMkLst>
            <pc:docMk/>
            <pc:sldMk cId="1671926843" sldId="309"/>
            <ac:spMk id="12" creationId="{CD0E7417-DEDF-408E-A0B0-6117BD0E866C}"/>
          </ac:spMkLst>
        </pc:spChg>
        <pc:spChg chg="del mod">
          <ac:chgData name="함지성" userId="e0cea567fc56cf80" providerId="LiveId" clId="{E033453D-5DC8-4ECD-AA09-2A207E6BFCDC}" dt="2017-09-19T15:08:16.179" v="13041" actId="478"/>
          <ac:spMkLst>
            <pc:docMk/>
            <pc:sldMk cId="1671926843" sldId="309"/>
            <ac:spMk id="15" creationId="{1A0F7AFA-6624-49E1-8701-B80931CA440E}"/>
          </ac:spMkLst>
        </pc:spChg>
      </pc:sldChg>
      <pc:sldChg chg="addSp delSp modSp add">
        <pc:chgData name="함지성" userId="e0cea567fc56cf80" providerId="LiveId" clId="{E033453D-5DC8-4ECD-AA09-2A207E6BFCDC}" dt="2017-09-19T15:10:06.086" v="13183" actId="20577"/>
        <pc:sldMkLst>
          <pc:docMk/>
          <pc:sldMk cId="3285889930" sldId="310"/>
        </pc:sldMkLst>
        <pc:spChg chg="add mod">
          <ac:chgData name="함지성" userId="e0cea567fc56cf80" providerId="LiveId" clId="{E033453D-5DC8-4ECD-AA09-2A207E6BFCDC}" dt="2017-09-19T15:09:10.474" v="13091" actId="20577"/>
          <ac:spMkLst>
            <pc:docMk/>
            <pc:sldMk cId="3285889930" sldId="310"/>
            <ac:spMk id="2" creationId="{AE85043A-0F60-464F-AF67-1924CA1AF337}"/>
          </ac:spMkLst>
        </pc:spChg>
        <pc:spChg chg="add del mod">
          <ac:chgData name="함지성" userId="e0cea567fc56cf80" providerId="LiveId" clId="{E033453D-5DC8-4ECD-AA09-2A207E6BFCDC}" dt="2017-09-19T15:09:36.444" v="13092" actId="20577"/>
          <ac:spMkLst>
            <pc:docMk/>
            <pc:sldMk cId="3285889930" sldId="310"/>
            <ac:spMk id="3" creationId="{D1710269-7261-47B4-ADEF-6F9725A817C0}"/>
          </ac:spMkLst>
        </pc:spChg>
        <pc:spChg chg="add mod">
          <ac:chgData name="함지성" userId="e0cea567fc56cf80" providerId="LiveId" clId="{E033453D-5DC8-4ECD-AA09-2A207E6BFCDC}" dt="2017-09-19T15:10:06.086" v="13183" actId="20577"/>
          <ac:spMkLst>
            <pc:docMk/>
            <pc:sldMk cId="3285889930" sldId="310"/>
            <ac:spMk id="4" creationId="{1429ABE4-5A6B-449D-8173-CDCC936B4016}"/>
          </ac:spMkLst>
        </pc:spChg>
        <pc:picChg chg="add mod">
          <ac:chgData name="함지성" userId="e0cea567fc56cf80" providerId="LiveId" clId="{E033453D-5DC8-4ECD-AA09-2A207E6BFCDC}" dt="2017-09-19T15:09:50.168" v="13097" actId="1076"/>
          <ac:picMkLst>
            <pc:docMk/>
            <pc:sldMk cId="3285889930" sldId="310"/>
            <ac:picMk id="12290" creationId="{645684D0-953A-47DD-9474-855EC66F0F63}"/>
          </ac:picMkLst>
        </pc:picChg>
      </pc:sldChg>
      <pc:sldChg chg="addSp delSp modSp add">
        <pc:chgData name="함지성" userId="e0cea567fc56cf80" providerId="LiveId" clId="{E033453D-5DC8-4ECD-AA09-2A207E6BFCDC}" dt="2017-09-19T15:10:55.717" v="13194" actId="1076"/>
        <pc:sldMkLst>
          <pc:docMk/>
          <pc:sldMk cId="2265040159" sldId="311"/>
        </pc:sldMkLst>
        <pc:spChg chg="del">
          <ac:chgData name="함지성" userId="e0cea567fc56cf80" providerId="LiveId" clId="{E033453D-5DC8-4ECD-AA09-2A207E6BFCDC}" dt="2017-09-19T15:10:15.393" v="13185" actId="1076"/>
          <ac:spMkLst>
            <pc:docMk/>
            <pc:sldMk cId="2265040159" sldId="311"/>
            <ac:spMk id="2" creationId="{60DA124E-F9D6-461A-A92C-3B79FDC9A48F}"/>
          </ac:spMkLst>
        </pc:spChg>
        <pc:spChg chg="del">
          <ac:chgData name="함지성" userId="e0cea567fc56cf80" providerId="LiveId" clId="{E033453D-5DC8-4ECD-AA09-2A207E6BFCDC}" dt="2017-09-19T15:10:15.393" v="13185" actId="1076"/>
          <ac:spMkLst>
            <pc:docMk/>
            <pc:sldMk cId="2265040159" sldId="311"/>
            <ac:spMk id="3" creationId="{31081167-99D9-4643-9021-55C75FAF6106}"/>
          </ac:spMkLst>
        </pc:spChg>
        <pc:spChg chg="del">
          <ac:chgData name="함지성" userId="e0cea567fc56cf80" providerId="LiveId" clId="{E033453D-5DC8-4ECD-AA09-2A207E6BFCDC}" dt="2017-09-19T15:10:15.393" v="13185" actId="1076"/>
          <ac:spMkLst>
            <pc:docMk/>
            <pc:sldMk cId="2265040159" sldId="311"/>
            <ac:spMk id="4" creationId="{58FF7B4E-4E08-4BF3-8A05-5D8A88847114}"/>
          </ac:spMkLst>
        </pc:spChg>
        <pc:picChg chg="add mod modCrop">
          <ac:chgData name="함지성" userId="e0cea567fc56cf80" providerId="LiveId" clId="{E033453D-5DC8-4ECD-AA09-2A207E6BFCDC}" dt="2017-09-19T15:10:55.717" v="13194" actId="1076"/>
          <ac:picMkLst>
            <pc:docMk/>
            <pc:sldMk cId="2265040159" sldId="311"/>
            <ac:picMk id="13314" creationId="{FFBE6F67-3A8C-4089-A48A-8AC4BCE5E984}"/>
          </ac:picMkLst>
        </pc:picChg>
      </pc:sldChg>
      <pc:sldChg chg="addSp modSp add">
        <pc:chgData name="함지성" userId="e0cea567fc56cf80" providerId="LiveId" clId="{E033453D-5DC8-4ECD-AA09-2A207E6BFCDC}" dt="2017-09-19T15:11:34.063" v="13201" actId="1076"/>
        <pc:sldMkLst>
          <pc:docMk/>
          <pc:sldMk cId="2091019958" sldId="312"/>
        </pc:sldMkLst>
        <pc:picChg chg="add mod modCrop">
          <ac:chgData name="함지성" userId="e0cea567fc56cf80" providerId="LiveId" clId="{E033453D-5DC8-4ECD-AA09-2A207E6BFCDC}" dt="2017-09-19T15:11:34.063" v="13201" actId="1076"/>
          <ac:picMkLst>
            <pc:docMk/>
            <pc:sldMk cId="2091019958" sldId="312"/>
            <ac:picMk id="14338" creationId="{2CB74F2F-D85B-4481-B2DF-576D0FF93967}"/>
          </ac:picMkLst>
        </pc:picChg>
      </pc:sldChg>
    </pc:docChg>
  </pc:docChgLst>
  <pc:docChgLst>
    <pc:chgData name="함지성" userId="e0cea567fc56cf80" providerId="LiveId" clId="{1E9E8148-93EF-4E1F-941B-F2257C57D4BD}"/>
    <pc:docChg chg="custSel addSld modSld">
      <pc:chgData name="함지성" userId="e0cea567fc56cf80" providerId="LiveId" clId="{1E9E8148-93EF-4E1F-941B-F2257C57D4BD}" dt="2017-09-14T10:42:59.948" v="843" actId="15"/>
      <pc:docMkLst>
        <pc:docMk/>
      </pc:docMkLst>
      <pc:sldChg chg="modSp">
        <pc:chgData name="함지성" userId="e0cea567fc56cf80" providerId="LiveId" clId="{1E9E8148-93EF-4E1F-941B-F2257C57D4BD}" dt="2017-09-14T10:42:59.948" v="843" actId="15"/>
        <pc:sldMkLst>
          <pc:docMk/>
          <pc:sldMk cId="3807692846" sldId="259"/>
        </pc:sldMkLst>
        <pc:spChg chg="mod">
          <ac:chgData name="함지성" userId="e0cea567fc56cf80" providerId="LiveId" clId="{1E9E8148-93EF-4E1F-941B-F2257C57D4BD}" dt="2017-09-14T10:42:19.264" v="824" actId="15"/>
          <ac:spMkLst>
            <pc:docMk/>
            <pc:sldMk cId="3807692846" sldId="259"/>
            <ac:spMk id="91138" creationId="{00000000-0000-0000-0000-000000000000}"/>
          </ac:spMkLst>
        </pc:spChg>
        <pc:spChg chg="mod">
          <ac:chgData name="함지성" userId="e0cea567fc56cf80" providerId="LiveId" clId="{1E9E8148-93EF-4E1F-941B-F2257C57D4BD}" dt="2017-09-14T10:42:59.948" v="843" actId="15"/>
          <ac:spMkLst>
            <pc:docMk/>
            <pc:sldMk cId="3807692846" sldId="259"/>
            <ac:spMk id="91139" creationId="{00000000-0000-0000-0000-000000000000}"/>
          </ac:spMkLst>
        </pc:spChg>
      </pc:sldChg>
      <pc:sldChg chg="modSp add">
        <pc:chgData name="함지성" userId="e0cea567fc56cf80" providerId="LiveId" clId="{1E9E8148-93EF-4E1F-941B-F2257C57D4BD}" dt="2017-09-14T10:41:45.919" v="763" actId="20577"/>
        <pc:sldMkLst>
          <pc:docMk/>
          <pc:sldMk cId="571949742" sldId="274"/>
        </pc:sldMkLst>
        <pc:spChg chg="mod">
          <ac:chgData name="함지성" userId="e0cea567fc56cf80" providerId="LiveId" clId="{1E9E8148-93EF-4E1F-941B-F2257C57D4BD}" dt="2017-09-14T10:36:47.732" v="27" actId="20577"/>
          <ac:spMkLst>
            <pc:docMk/>
            <pc:sldMk cId="571949742" sldId="274"/>
            <ac:spMk id="86018" creationId="{00000000-0000-0000-0000-000000000000}"/>
          </ac:spMkLst>
        </pc:spChg>
        <pc:spChg chg="mod">
          <ac:chgData name="함지성" userId="e0cea567fc56cf80" providerId="LiveId" clId="{1E9E8148-93EF-4E1F-941B-F2257C57D4BD}" dt="2017-09-14T10:41:45.919" v="763" actId="20577"/>
          <ac:spMkLst>
            <pc:docMk/>
            <pc:sldMk cId="571949742" sldId="274"/>
            <ac:spMk id="86019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301883-4EB5-49AC-A1BF-F6B32C5EAC4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711719D-7C59-4B4B-9DF6-21E2B110509D}">
      <dgm:prSet phldrT="[텍스트]"/>
      <dgm:spPr/>
      <dgm:t>
        <a:bodyPr/>
        <a:lstStyle/>
        <a:p>
          <a:pPr latinLnBrk="1"/>
          <a:r>
            <a:rPr lang="en-US" altLang="ko-KR" dirty="0"/>
            <a:t>Fragment Back Stack </a:t>
          </a:r>
          <a:r>
            <a:rPr lang="ko-KR" altLang="en-US" dirty="0"/>
            <a:t>관리</a:t>
          </a:r>
        </a:p>
      </dgm:t>
    </dgm:pt>
    <dgm:pt modelId="{928DCAED-79C0-44E7-B3B7-DEA49A43DE35}" type="parTrans" cxnId="{EA748A6E-273F-4194-A16F-A0A3DC172AD9}">
      <dgm:prSet/>
      <dgm:spPr/>
      <dgm:t>
        <a:bodyPr/>
        <a:lstStyle/>
        <a:p>
          <a:pPr latinLnBrk="1"/>
          <a:endParaRPr lang="ko-KR" altLang="en-US"/>
        </a:p>
      </dgm:t>
    </dgm:pt>
    <dgm:pt modelId="{C561725D-041F-457D-8327-E327DB3C1FED}" type="sibTrans" cxnId="{EA748A6E-273F-4194-A16F-A0A3DC172AD9}">
      <dgm:prSet/>
      <dgm:spPr/>
      <dgm:t>
        <a:bodyPr/>
        <a:lstStyle/>
        <a:p>
          <a:pPr latinLnBrk="1"/>
          <a:endParaRPr lang="ko-KR" altLang="en-US"/>
        </a:p>
      </dgm:t>
    </dgm:pt>
    <dgm:pt modelId="{9AABCD77-C12F-416A-8B37-C5696647BC0B}">
      <dgm:prSet phldrT="[텍스트]"/>
      <dgm:spPr/>
      <dgm:t>
        <a:bodyPr/>
        <a:lstStyle/>
        <a:p>
          <a:pPr latinLnBrk="1"/>
          <a:r>
            <a:rPr lang="en-US" altLang="ko-KR" dirty="0"/>
            <a:t>Fragment Lifecycle</a:t>
          </a:r>
          <a:r>
            <a:rPr lang="ko-KR" altLang="en-US" dirty="0"/>
            <a:t> 관리</a:t>
          </a:r>
        </a:p>
      </dgm:t>
    </dgm:pt>
    <dgm:pt modelId="{BFF2B61A-8899-44FD-943D-2A53924A0FC2}" type="parTrans" cxnId="{E510AC23-B694-4136-9382-BA0E0A0D20C3}">
      <dgm:prSet/>
      <dgm:spPr/>
      <dgm:t>
        <a:bodyPr/>
        <a:lstStyle/>
        <a:p>
          <a:pPr latinLnBrk="1"/>
          <a:endParaRPr lang="ko-KR" altLang="en-US"/>
        </a:p>
      </dgm:t>
    </dgm:pt>
    <dgm:pt modelId="{F724BCD7-924A-43C3-A44D-A9C32802F107}" type="sibTrans" cxnId="{E510AC23-B694-4136-9382-BA0E0A0D20C3}">
      <dgm:prSet/>
      <dgm:spPr/>
      <dgm:t>
        <a:bodyPr/>
        <a:lstStyle/>
        <a:p>
          <a:pPr latinLnBrk="1"/>
          <a:endParaRPr lang="ko-KR" altLang="en-US"/>
        </a:p>
      </dgm:t>
    </dgm:pt>
    <dgm:pt modelId="{2944B4AB-A604-4458-A330-CD0A6E064675}">
      <dgm:prSet phldrT="[텍스트]"/>
      <dgm:spPr/>
      <dgm:t>
        <a:bodyPr/>
        <a:lstStyle/>
        <a:p>
          <a:pPr latinLnBrk="1"/>
          <a:r>
            <a:rPr lang="en-US" altLang="ko-KR" dirty="0"/>
            <a:t>Transaction</a:t>
          </a:r>
          <a:r>
            <a:rPr lang="ko-KR" altLang="en-US" dirty="0"/>
            <a:t>을 통한 </a:t>
          </a:r>
          <a:r>
            <a:rPr lang="en-US" altLang="ko-KR" dirty="0"/>
            <a:t>Fragment </a:t>
          </a:r>
          <a:r>
            <a:rPr lang="ko-KR" altLang="en-US" dirty="0"/>
            <a:t>전환 방법</a:t>
          </a:r>
        </a:p>
      </dgm:t>
    </dgm:pt>
    <dgm:pt modelId="{C662923A-6C30-4A10-87BA-F93C00D3EDDA}" type="parTrans" cxnId="{4FA0D932-F2D0-4D25-ACF1-5C58EEDEF0DB}">
      <dgm:prSet/>
      <dgm:spPr/>
      <dgm:t>
        <a:bodyPr/>
        <a:lstStyle/>
        <a:p>
          <a:pPr latinLnBrk="1"/>
          <a:endParaRPr lang="ko-KR" altLang="en-US"/>
        </a:p>
      </dgm:t>
    </dgm:pt>
    <dgm:pt modelId="{C78F1E71-023B-49EB-9765-F33D7B190C72}" type="sibTrans" cxnId="{4FA0D932-F2D0-4D25-ACF1-5C58EEDEF0DB}">
      <dgm:prSet/>
      <dgm:spPr/>
      <dgm:t>
        <a:bodyPr/>
        <a:lstStyle/>
        <a:p>
          <a:pPr latinLnBrk="1"/>
          <a:endParaRPr lang="ko-KR" altLang="en-US"/>
        </a:p>
      </dgm:t>
    </dgm:pt>
    <dgm:pt modelId="{D749B754-29D9-4331-885B-F3A31249A2D6}" type="pres">
      <dgm:prSet presAssocID="{1D301883-4EB5-49AC-A1BF-F6B32C5EAC4F}" presName="Name0" presStyleCnt="0">
        <dgm:presLayoutVars>
          <dgm:chMax val="7"/>
          <dgm:chPref val="7"/>
          <dgm:dir/>
        </dgm:presLayoutVars>
      </dgm:prSet>
      <dgm:spPr/>
    </dgm:pt>
    <dgm:pt modelId="{51259BD4-C147-4178-91C5-452E58E41E79}" type="pres">
      <dgm:prSet presAssocID="{1D301883-4EB5-49AC-A1BF-F6B32C5EAC4F}" presName="Name1" presStyleCnt="0"/>
      <dgm:spPr/>
    </dgm:pt>
    <dgm:pt modelId="{B30E8C06-1592-4A33-8734-EAFD4AE5C14D}" type="pres">
      <dgm:prSet presAssocID="{1D301883-4EB5-49AC-A1BF-F6B32C5EAC4F}" presName="cycle" presStyleCnt="0"/>
      <dgm:spPr/>
    </dgm:pt>
    <dgm:pt modelId="{A26AF509-BF8A-470D-BAE4-432FA39BEAF3}" type="pres">
      <dgm:prSet presAssocID="{1D301883-4EB5-49AC-A1BF-F6B32C5EAC4F}" presName="srcNode" presStyleLbl="node1" presStyleIdx="0" presStyleCnt="3"/>
      <dgm:spPr/>
    </dgm:pt>
    <dgm:pt modelId="{1D2048D8-6150-4FFB-AA1E-18CA46B0F65D}" type="pres">
      <dgm:prSet presAssocID="{1D301883-4EB5-49AC-A1BF-F6B32C5EAC4F}" presName="conn" presStyleLbl="parChTrans1D2" presStyleIdx="0" presStyleCnt="1"/>
      <dgm:spPr/>
    </dgm:pt>
    <dgm:pt modelId="{992F2D7C-E593-419F-847A-DC7BA49B2546}" type="pres">
      <dgm:prSet presAssocID="{1D301883-4EB5-49AC-A1BF-F6B32C5EAC4F}" presName="extraNode" presStyleLbl="node1" presStyleIdx="0" presStyleCnt="3"/>
      <dgm:spPr/>
    </dgm:pt>
    <dgm:pt modelId="{209F1D9F-127F-4C66-BF50-1E70F67597A2}" type="pres">
      <dgm:prSet presAssocID="{1D301883-4EB5-49AC-A1BF-F6B32C5EAC4F}" presName="dstNode" presStyleLbl="node1" presStyleIdx="0" presStyleCnt="3"/>
      <dgm:spPr/>
    </dgm:pt>
    <dgm:pt modelId="{B10E11FE-893C-4337-8C18-7B53112BB053}" type="pres">
      <dgm:prSet presAssocID="{B711719D-7C59-4B4B-9DF6-21E2B110509D}" presName="text_1" presStyleLbl="node1" presStyleIdx="0" presStyleCnt="3">
        <dgm:presLayoutVars>
          <dgm:bulletEnabled val="1"/>
        </dgm:presLayoutVars>
      </dgm:prSet>
      <dgm:spPr/>
    </dgm:pt>
    <dgm:pt modelId="{F2021B41-5486-4CB6-A031-09D8FDE210C8}" type="pres">
      <dgm:prSet presAssocID="{B711719D-7C59-4B4B-9DF6-21E2B110509D}" presName="accent_1" presStyleCnt="0"/>
      <dgm:spPr/>
    </dgm:pt>
    <dgm:pt modelId="{E9152AB1-CDD6-431E-AE37-D20F81B7A8B3}" type="pres">
      <dgm:prSet presAssocID="{B711719D-7C59-4B4B-9DF6-21E2B110509D}" presName="accentRepeatNode" presStyleLbl="solidFgAcc1" presStyleIdx="0" presStyleCnt="3"/>
      <dgm:spPr/>
    </dgm:pt>
    <dgm:pt modelId="{09477F15-A7BC-4A6F-894D-01B43BE548E1}" type="pres">
      <dgm:prSet presAssocID="{9AABCD77-C12F-416A-8B37-C5696647BC0B}" presName="text_2" presStyleLbl="node1" presStyleIdx="1" presStyleCnt="3">
        <dgm:presLayoutVars>
          <dgm:bulletEnabled val="1"/>
        </dgm:presLayoutVars>
      </dgm:prSet>
      <dgm:spPr/>
    </dgm:pt>
    <dgm:pt modelId="{513AEB4E-C405-4A3C-B8B4-0A56F4B394B8}" type="pres">
      <dgm:prSet presAssocID="{9AABCD77-C12F-416A-8B37-C5696647BC0B}" presName="accent_2" presStyleCnt="0"/>
      <dgm:spPr/>
    </dgm:pt>
    <dgm:pt modelId="{11BCBF04-56D7-4C49-8006-DCF8FE1E014D}" type="pres">
      <dgm:prSet presAssocID="{9AABCD77-C12F-416A-8B37-C5696647BC0B}" presName="accentRepeatNode" presStyleLbl="solidFgAcc1" presStyleIdx="1" presStyleCnt="3"/>
      <dgm:spPr/>
    </dgm:pt>
    <dgm:pt modelId="{85C93953-1FF6-4689-B8E2-74EB83622CF2}" type="pres">
      <dgm:prSet presAssocID="{2944B4AB-A604-4458-A330-CD0A6E064675}" presName="text_3" presStyleLbl="node1" presStyleIdx="2" presStyleCnt="3">
        <dgm:presLayoutVars>
          <dgm:bulletEnabled val="1"/>
        </dgm:presLayoutVars>
      </dgm:prSet>
      <dgm:spPr/>
    </dgm:pt>
    <dgm:pt modelId="{F1402EE9-3521-4CDD-92AB-A3AB0AAF57BA}" type="pres">
      <dgm:prSet presAssocID="{2944B4AB-A604-4458-A330-CD0A6E064675}" presName="accent_3" presStyleCnt="0"/>
      <dgm:spPr/>
    </dgm:pt>
    <dgm:pt modelId="{C3C76A74-7D81-46C3-BE72-07231C09F042}" type="pres">
      <dgm:prSet presAssocID="{2944B4AB-A604-4458-A330-CD0A6E064675}" presName="accentRepeatNode" presStyleLbl="solidFgAcc1" presStyleIdx="2" presStyleCnt="3"/>
      <dgm:spPr/>
    </dgm:pt>
  </dgm:ptLst>
  <dgm:cxnLst>
    <dgm:cxn modelId="{E510AC23-B694-4136-9382-BA0E0A0D20C3}" srcId="{1D301883-4EB5-49AC-A1BF-F6B32C5EAC4F}" destId="{9AABCD77-C12F-416A-8B37-C5696647BC0B}" srcOrd="1" destOrd="0" parTransId="{BFF2B61A-8899-44FD-943D-2A53924A0FC2}" sibTransId="{F724BCD7-924A-43C3-A44D-A9C32802F107}"/>
    <dgm:cxn modelId="{4FA0D932-F2D0-4D25-ACF1-5C58EEDEF0DB}" srcId="{1D301883-4EB5-49AC-A1BF-F6B32C5EAC4F}" destId="{2944B4AB-A604-4458-A330-CD0A6E064675}" srcOrd="2" destOrd="0" parTransId="{C662923A-6C30-4A10-87BA-F93C00D3EDDA}" sibTransId="{C78F1E71-023B-49EB-9765-F33D7B190C72}"/>
    <dgm:cxn modelId="{5BAEEC34-111D-4BEA-B133-084DBA2460F5}" type="presOf" srcId="{C561725D-041F-457D-8327-E327DB3C1FED}" destId="{1D2048D8-6150-4FFB-AA1E-18CA46B0F65D}" srcOrd="0" destOrd="0" presId="urn:microsoft.com/office/officeart/2008/layout/VerticalCurvedList"/>
    <dgm:cxn modelId="{02E0AA61-7033-45CE-B9E0-D3CD772D40CD}" type="presOf" srcId="{2944B4AB-A604-4458-A330-CD0A6E064675}" destId="{85C93953-1FF6-4689-B8E2-74EB83622CF2}" srcOrd="0" destOrd="0" presId="urn:microsoft.com/office/officeart/2008/layout/VerticalCurvedList"/>
    <dgm:cxn modelId="{EA748A6E-273F-4194-A16F-A0A3DC172AD9}" srcId="{1D301883-4EB5-49AC-A1BF-F6B32C5EAC4F}" destId="{B711719D-7C59-4B4B-9DF6-21E2B110509D}" srcOrd="0" destOrd="0" parTransId="{928DCAED-79C0-44E7-B3B7-DEA49A43DE35}" sibTransId="{C561725D-041F-457D-8327-E327DB3C1FED}"/>
    <dgm:cxn modelId="{ABF97F76-4989-4DFD-A3BB-11B8CF14481A}" type="presOf" srcId="{B711719D-7C59-4B4B-9DF6-21E2B110509D}" destId="{B10E11FE-893C-4337-8C18-7B53112BB053}" srcOrd="0" destOrd="0" presId="urn:microsoft.com/office/officeart/2008/layout/VerticalCurvedList"/>
    <dgm:cxn modelId="{ECFAF6AB-192F-46BD-8134-2B7FB83C6D93}" type="presOf" srcId="{1D301883-4EB5-49AC-A1BF-F6B32C5EAC4F}" destId="{D749B754-29D9-4331-885B-F3A31249A2D6}" srcOrd="0" destOrd="0" presId="urn:microsoft.com/office/officeart/2008/layout/VerticalCurvedList"/>
    <dgm:cxn modelId="{D85568E6-8E37-4D8E-A454-7E1288632376}" type="presOf" srcId="{9AABCD77-C12F-416A-8B37-C5696647BC0B}" destId="{09477F15-A7BC-4A6F-894D-01B43BE548E1}" srcOrd="0" destOrd="0" presId="urn:microsoft.com/office/officeart/2008/layout/VerticalCurvedList"/>
    <dgm:cxn modelId="{39D3735C-AF3B-4069-8786-83F7E9111CC5}" type="presParOf" srcId="{D749B754-29D9-4331-885B-F3A31249A2D6}" destId="{51259BD4-C147-4178-91C5-452E58E41E79}" srcOrd="0" destOrd="0" presId="urn:microsoft.com/office/officeart/2008/layout/VerticalCurvedList"/>
    <dgm:cxn modelId="{B2494CD7-807E-4609-8B63-49D9BFC29C86}" type="presParOf" srcId="{51259BD4-C147-4178-91C5-452E58E41E79}" destId="{B30E8C06-1592-4A33-8734-EAFD4AE5C14D}" srcOrd="0" destOrd="0" presId="urn:microsoft.com/office/officeart/2008/layout/VerticalCurvedList"/>
    <dgm:cxn modelId="{2B95B09D-5F44-4925-A66F-FBA16ED51704}" type="presParOf" srcId="{B30E8C06-1592-4A33-8734-EAFD4AE5C14D}" destId="{A26AF509-BF8A-470D-BAE4-432FA39BEAF3}" srcOrd="0" destOrd="0" presId="urn:microsoft.com/office/officeart/2008/layout/VerticalCurvedList"/>
    <dgm:cxn modelId="{432F91B9-40AA-43F7-A7BE-320A5087D5E5}" type="presParOf" srcId="{B30E8C06-1592-4A33-8734-EAFD4AE5C14D}" destId="{1D2048D8-6150-4FFB-AA1E-18CA46B0F65D}" srcOrd="1" destOrd="0" presId="urn:microsoft.com/office/officeart/2008/layout/VerticalCurvedList"/>
    <dgm:cxn modelId="{3D1C3738-D0AC-48F6-9191-630B521B304C}" type="presParOf" srcId="{B30E8C06-1592-4A33-8734-EAFD4AE5C14D}" destId="{992F2D7C-E593-419F-847A-DC7BA49B2546}" srcOrd="2" destOrd="0" presId="urn:microsoft.com/office/officeart/2008/layout/VerticalCurvedList"/>
    <dgm:cxn modelId="{BFA1DB95-DE89-45DA-8119-1237223A926C}" type="presParOf" srcId="{B30E8C06-1592-4A33-8734-EAFD4AE5C14D}" destId="{209F1D9F-127F-4C66-BF50-1E70F67597A2}" srcOrd="3" destOrd="0" presId="urn:microsoft.com/office/officeart/2008/layout/VerticalCurvedList"/>
    <dgm:cxn modelId="{54501536-3D62-4585-B2EA-A1DEFCEE0A9C}" type="presParOf" srcId="{51259BD4-C147-4178-91C5-452E58E41E79}" destId="{B10E11FE-893C-4337-8C18-7B53112BB053}" srcOrd="1" destOrd="0" presId="urn:microsoft.com/office/officeart/2008/layout/VerticalCurvedList"/>
    <dgm:cxn modelId="{CE188896-754C-4156-905D-6D0743DF669C}" type="presParOf" srcId="{51259BD4-C147-4178-91C5-452E58E41E79}" destId="{F2021B41-5486-4CB6-A031-09D8FDE210C8}" srcOrd="2" destOrd="0" presId="urn:microsoft.com/office/officeart/2008/layout/VerticalCurvedList"/>
    <dgm:cxn modelId="{F05F19EA-A48B-4658-88C7-B45FF086EB19}" type="presParOf" srcId="{F2021B41-5486-4CB6-A031-09D8FDE210C8}" destId="{E9152AB1-CDD6-431E-AE37-D20F81B7A8B3}" srcOrd="0" destOrd="0" presId="urn:microsoft.com/office/officeart/2008/layout/VerticalCurvedList"/>
    <dgm:cxn modelId="{B95ECC31-4CA9-4A87-AE5F-0D24B74D8009}" type="presParOf" srcId="{51259BD4-C147-4178-91C5-452E58E41E79}" destId="{09477F15-A7BC-4A6F-894D-01B43BE548E1}" srcOrd="3" destOrd="0" presId="urn:microsoft.com/office/officeart/2008/layout/VerticalCurvedList"/>
    <dgm:cxn modelId="{7C70970C-8729-4B9D-8060-3FEF74114DE2}" type="presParOf" srcId="{51259BD4-C147-4178-91C5-452E58E41E79}" destId="{513AEB4E-C405-4A3C-B8B4-0A56F4B394B8}" srcOrd="4" destOrd="0" presId="urn:microsoft.com/office/officeart/2008/layout/VerticalCurvedList"/>
    <dgm:cxn modelId="{47B32980-C643-46A3-A1CD-1606D6C02A91}" type="presParOf" srcId="{513AEB4E-C405-4A3C-B8B4-0A56F4B394B8}" destId="{11BCBF04-56D7-4C49-8006-DCF8FE1E014D}" srcOrd="0" destOrd="0" presId="urn:microsoft.com/office/officeart/2008/layout/VerticalCurvedList"/>
    <dgm:cxn modelId="{7D5E7F76-B6EF-4BD7-85EC-F0AA4A4E45D7}" type="presParOf" srcId="{51259BD4-C147-4178-91C5-452E58E41E79}" destId="{85C93953-1FF6-4689-B8E2-74EB83622CF2}" srcOrd="5" destOrd="0" presId="urn:microsoft.com/office/officeart/2008/layout/VerticalCurvedList"/>
    <dgm:cxn modelId="{E22E7C82-8316-4DF3-9A52-7D830F879428}" type="presParOf" srcId="{51259BD4-C147-4178-91C5-452E58E41E79}" destId="{F1402EE9-3521-4CDD-92AB-A3AB0AAF57BA}" srcOrd="6" destOrd="0" presId="urn:microsoft.com/office/officeart/2008/layout/VerticalCurvedList"/>
    <dgm:cxn modelId="{B8DCC029-3B5B-42D0-9D12-0A23892A6C59}" type="presParOf" srcId="{F1402EE9-3521-4CDD-92AB-A3AB0AAF57BA}" destId="{C3C76A74-7D81-46C3-BE72-07231C09F04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739E77-5311-4131-BA76-EE3F4121A852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22D813C9-13FE-4B32-8A3C-A267C4C2B2C6}">
      <dgm:prSet phldrT="[텍스트]"/>
      <dgm:spPr/>
      <dgm:t>
        <a:bodyPr/>
        <a:lstStyle/>
        <a:p>
          <a:pPr latinLnBrk="1"/>
          <a:r>
            <a:rPr lang="en-US" altLang="ko-KR" dirty="0"/>
            <a:t>Java code</a:t>
          </a:r>
          <a:r>
            <a:rPr lang="ko-KR" altLang="en-US" dirty="0"/>
            <a:t>로 </a:t>
          </a:r>
          <a:r>
            <a:rPr lang="en-US" altLang="ko-KR" dirty="0"/>
            <a:t>Fragment </a:t>
          </a:r>
          <a:r>
            <a:rPr lang="ko-KR" altLang="en-US" dirty="0"/>
            <a:t>객체 생성</a:t>
          </a:r>
        </a:p>
      </dgm:t>
    </dgm:pt>
    <dgm:pt modelId="{5BE45D5B-65BB-44D6-9CEC-9B97AD905BE1}" type="parTrans" cxnId="{8C48ADF2-AD05-49F9-98E5-1EA94362DC96}">
      <dgm:prSet/>
      <dgm:spPr/>
      <dgm:t>
        <a:bodyPr/>
        <a:lstStyle/>
        <a:p>
          <a:pPr latinLnBrk="1"/>
          <a:endParaRPr lang="ko-KR" altLang="en-US"/>
        </a:p>
      </dgm:t>
    </dgm:pt>
    <dgm:pt modelId="{A0FF3E6B-EE96-4327-A480-8F1F27661830}" type="sibTrans" cxnId="{8C48ADF2-AD05-49F9-98E5-1EA94362DC96}">
      <dgm:prSet/>
      <dgm:spPr/>
      <dgm:t>
        <a:bodyPr/>
        <a:lstStyle/>
        <a:p>
          <a:pPr latinLnBrk="1"/>
          <a:endParaRPr lang="ko-KR" altLang="en-US"/>
        </a:p>
      </dgm:t>
    </dgm:pt>
    <dgm:pt modelId="{A09EC465-BA1D-43BD-90DD-F4E1F441F95B}">
      <dgm:prSet phldrT="[텍스트]"/>
      <dgm:spPr/>
      <dgm:t>
        <a:bodyPr/>
        <a:lstStyle/>
        <a:p>
          <a:pPr latinLnBrk="1"/>
          <a:r>
            <a:rPr lang="en-US" altLang="ko-KR" dirty="0"/>
            <a:t>Fragment </a:t>
          </a:r>
          <a:r>
            <a:rPr lang="ko-KR" altLang="en-US" dirty="0"/>
            <a:t>객체를 </a:t>
          </a:r>
          <a:r>
            <a:rPr lang="en-US" altLang="ko-KR" dirty="0"/>
            <a:t>Activity</a:t>
          </a:r>
          <a:r>
            <a:rPr lang="ko-KR" altLang="en-US" dirty="0"/>
            <a:t>에 삽입</a:t>
          </a:r>
          <a:br>
            <a:rPr lang="en-US" altLang="ko-KR" dirty="0"/>
          </a:br>
          <a:r>
            <a:rPr lang="en-US" altLang="ko-KR" dirty="0"/>
            <a:t>or</a:t>
          </a:r>
          <a:br>
            <a:rPr lang="en-US" altLang="ko-KR" dirty="0"/>
          </a:br>
          <a:r>
            <a:rPr lang="en-US" altLang="ko-KR" dirty="0"/>
            <a:t>Layout XML </a:t>
          </a:r>
          <a:r>
            <a:rPr lang="ko-KR" altLang="en-US" dirty="0"/>
            <a:t>파일로부터 </a:t>
          </a:r>
          <a:r>
            <a:rPr lang="en-US" altLang="ko-KR" dirty="0"/>
            <a:t>Mapping</a:t>
          </a:r>
          <a:endParaRPr lang="ko-KR" altLang="en-US" dirty="0"/>
        </a:p>
      </dgm:t>
    </dgm:pt>
    <dgm:pt modelId="{8C9134BA-D1E5-4A87-94E4-6C68E2A55D75}" type="parTrans" cxnId="{A5B0797C-5F51-4A97-B970-E138BC80B25E}">
      <dgm:prSet/>
      <dgm:spPr/>
      <dgm:t>
        <a:bodyPr/>
        <a:lstStyle/>
        <a:p>
          <a:pPr latinLnBrk="1"/>
          <a:endParaRPr lang="ko-KR" altLang="en-US"/>
        </a:p>
      </dgm:t>
    </dgm:pt>
    <dgm:pt modelId="{A1B418FE-D1F8-4500-853A-5CC702CD0289}" type="sibTrans" cxnId="{A5B0797C-5F51-4A97-B970-E138BC80B25E}">
      <dgm:prSet/>
      <dgm:spPr/>
      <dgm:t>
        <a:bodyPr/>
        <a:lstStyle/>
        <a:p>
          <a:pPr latinLnBrk="1"/>
          <a:endParaRPr lang="ko-KR" altLang="en-US"/>
        </a:p>
      </dgm:t>
    </dgm:pt>
    <dgm:pt modelId="{E9472568-C2B2-4D9C-BE51-AA75FCCDC1D4}">
      <dgm:prSet phldrT="[텍스트]"/>
      <dgm:spPr/>
      <dgm:t>
        <a:bodyPr/>
        <a:lstStyle/>
        <a:p>
          <a:pPr latinLnBrk="1"/>
          <a:r>
            <a:rPr lang="en-US" altLang="ko-KR" dirty="0"/>
            <a:t>Activity</a:t>
          </a:r>
          <a:r>
            <a:rPr lang="ko-KR" altLang="en-US" dirty="0"/>
            <a:t>와 정보 교환을 위해 </a:t>
          </a:r>
          <a:r>
            <a:rPr lang="en-US" altLang="ko-KR" dirty="0"/>
            <a:t>Call Back Listener</a:t>
          </a:r>
          <a:r>
            <a:rPr lang="ko-KR" altLang="en-US" dirty="0"/>
            <a:t>를 구현</a:t>
          </a:r>
        </a:p>
      </dgm:t>
    </dgm:pt>
    <dgm:pt modelId="{CD00535C-0D8B-4BED-B2DE-DB5620705664}" type="parTrans" cxnId="{1847AE86-0486-4FD8-B1E7-FE8BBDE3DD21}">
      <dgm:prSet/>
      <dgm:spPr/>
      <dgm:t>
        <a:bodyPr/>
        <a:lstStyle/>
        <a:p>
          <a:pPr latinLnBrk="1"/>
          <a:endParaRPr lang="ko-KR" altLang="en-US"/>
        </a:p>
      </dgm:t>
    </dgm:pt>
    <dgm:pt modelId="{F3E8595D-B998-41A0-A6D4-072AD37C133C}" type="sibTrans" cxnId="{1847AE86-0486-4FD8-B1E7-FE8BBDE3DD21}">
      <dgm:prSet/>
      <dgm:spPr/>
      <dgm:t>
        <a:bodyPr/>
        <a:lstStyle/>
        <a:p>
          <a:pPr latinLnBrk="1"/>
          <a:endParaRPr lang="ko-KR" altLang="en-US"/>
        </a:p>
      </dgm:t>
    </dgm:pt>
    <dgm:pt modelId="{F5F0AD36-6B40-4835-81D9-1CBAC2E55554}" type="pres">
      <dgm:prSet presAssocID="{4B739E77-5311-4131-BA76-EE3F4121A852}" presName="rootnode" presStyleCnt="0">
        <dgm:presLayoutVars>
          <dgm:chMax/>
          <dgm:chPref/>
          <dgm:dir/>
          <dgm:animLvl val="lvl"/>
        </dgm:presLayoutVars>
      </dgm:prSet>
      <dgm:spPr/>
    </dgm:pt>
    <dgm:pt modelId="{1A05ADE3-19E6-4FCE-8AA0-B312994F0630}" type="pres">
      <dgm:prSet presAssocID="{22D813C9-13FE-4B32-8A3C-A267C4C2B2C6}" presName="composite" presStyleCnt="0"/>
      <dgm:spPr/>
    </dgm:pt>
    <dgm:pt modelId="{C894DE15-5D68-48BE-A255-854B63543BBC}" type="pres">
      <dgm:prSet presAssocID="{22D813C9-13FE-4B32-8A3C-A267C4C2B2C6}" presName="bentUpArrow1" presStyleLbl="alignImgPlace1" presStyleIdx="0" presStyleCnt="2"/>
      <dgm:spPr/>
    </dgm:pt>
    <dgm:pt modelId="{0E96FDED-A392-4962-9570-C9252327A865}" type="pres">
      <dgm:prSet presAssocID="{22D813C9-13FE-4B32-8A3C-A267C4C2B2C6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A50220AB-7E78-4B84-A559-9DBEBE2676A7}" type="pres">
      <dgm:prSet presAssocID="{22D813C9-13FE-4B32-8A3C-A267C4C2B2C6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ACD69F84-5039-4265-864A-7E0120650C23}" type="pres">
      <dgm:prSet presAssocID="{A0FF3E6B-EE96-4327-A480-8F1F27661830}" presName="sibTrans" presStyleCnt="0"/>
      <dgm:spPr/>
    </dgm:pt>
    <dgm:pt modelId="{932C26A2-851C-45D6-869E-CADF95CB1977}" type="pres">
      <dgm:prSet presAssocID="{A09EC465-BA1D-43BD-90DD-F4E1F441F95B}" presName="composite" presStyleCnt="0"/>
      <dgm:spPr/>
    </dgm:pt>
    <dgm:pt modelId="{6A8E1E86-F0AB-4427-A375-50F6AD8F2924}" type="pres">
      <dgm:prSet presAssocID="{A09EC465-BA1D-43BD-90DD-F4E1F441F95B}" presName="bentUpArrow1" presStyleLbl="alignImgPlace1" presStyleIdx="1" presStyleCnt="2"/>
      <dgm:spPr/>
    </dgm:pt>
    <dgm:pt modelId="{C100891C-3B27-4B04-BA03-A692884CF0CE}" type="pres">
      <dgm:prSet presAssocID="{A09EC465-BA1D-43BD-90DD-F4E1F441F95B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A1307B41-60D5-4A1B-BB5F-34309CAD694C}" type="pres">
      <dgm:prSet presAssocID="{A09EC465-BA1D-43BD-90DD-F4E1F441F95B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70E2092E-2B72-44CD-8228-D5D16C03ABE5}" type="pres">
      <dgm:prSet presAssocID="{A1B418FE-D1F8-4500-853A-5CC702CD0289}" presName="sibTrans" presStyleCnt="0"/>
      <dgm:spPr/>
    </dgm:pt>
    <dgm:pt modelId="{AC53266A-E9AC-435B-8A58-EE9FC9294361}" type="pres">
      <dgm:prSet presAssocID="{E9472568-C2B2-4D9C-BE51-AA75FCCDC1D4}" presName="composite" presStyleCnt="0"/>
      <dgm:spPr/>
    </dgm:pt>
    <dgm:pt modelId="{6F2F7FC1-609B-472B-BFC5-D70170A03A18}" type="pres">
      <dgm:prSet presAssocID="{E9472568-C2B2-4D9C-BE51-AA75FCCDC1D4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81B12537-962E-44D5-95CE-536ABC7A9C56}" type="presOf" srcId="{4B739E77-5311-4131-BA76-EE3F4121A852}" destId="{F5F0AD36-6B40-4835-81D9-1CBAC2E55554}" srcOrd="0" destOrd="0" presId="urn:microsoft.com/office/officeart/2005/8/layout/StepDownProcess"/>
    <dgm:cxn modelId="{EA848161-7EA1-49DA-9FAC-BA2311257B3C}" type="presOf" srcId="{22D813C9-13FE-4B32-8A3C-A267C4C2B2C6}" destId="{0E96FDED-A392-4962-9570-C9252327A865}" srcOrd="0" destOrd="0" presId="urn:microsoft.com/office/officeart/2005/8/layout/StepDownProcess"/>
    <dgm:cxn modelId="{D26C7766-BF01-444E-8287-AC2CFFD83754}" type="presOf" srcId="{E9472568-C2B2-4D9C-BE51-AA75FCCDC1D4}" destId="{6F2F7FC1-609B-472B-BFC5-D70170A03A18}" srcOrd="0" destOrd="0" presId="urn:microsoft.com/office/officeart/2005/8/layout/StepDownProcess"/>
    <dgm:cxn modelId="{A5B0797C-5F51-4A97-B970-E138BC80B25E}" srcId="{4B739E77-5311-4131-BA76-EE3F4121A852}" destId="{A09EC465-BA1D-43BD-90DD-F4E1F441F95B}" srcOrd="1" destOrd="0" parTransId="{8C9134BA-D1E5-4A87-94E4-6C68E2A55D75}" sibTransId="{A1B418FE-D1F8-4500-853A-5CC702CD0289}"/>
    <dgm:cxn modelId="{1847AE86-0486-4FD8-B1E7-FE8BBDE3DD21}" srcId="{4B739E77-5311-4131-BA76-EE3F4121A852}" destId="{E9472568-C2B2-4D9C-BE51-AA75FCCDC1D4}" srcOrd="2" destOrd="0" parTransId="{CD00535C-0D8B-4BED-B2DE-DB5620705664}" sibTransId="{F3E8595D-B998-41A0-A6D4-072AD37C133C}"/>
    <dgm:cxn modelId="{D2BD6CA6-8DCC-4833-9D61-8A92A9934ED7}" type="presOf" srcId="{A09EC465-BA1D-43BD-90DD-F4E1F441F95B}" destId="{C100891C-3B27-4B04-BA03-A692884CF0CE}" srcOrd="0" destOrd="0" presId="urn:microsoft.com/office/officeart/2005/8/layout/StepDownProcess"/>
    <dgm:cxn modelId="{8C48ADF2-AD05-49F9-98E5-1EA94362DC96}" srcId="{4B739E77-5311-4131-BA76-EE3F4121A852}" destId="{22D813C9-13FE-4B32-8A3C-A267C4C2B2C6}" srcOrd="0" destOrd="0" parTransId="{5BE45D5B-65BB-44D6-9CEC-9B97AD905BE1}" sibTransId="{A0FF3E6B-EE96-4327-A480-8F1F27661830}"/>
    <dgm:cxn modelId="{E4DB5954-30A2-4698-96AD-EE958A2271D3}" type="presParOf" srcId="{F5F0AD36-6B40-4835-81D9-1CBAC2E55554}" destId="{1A05ADE3-19E6-4FCE-8AA0-B312994F0630}" srcOrd="0" destOrd="0" presId="urn:microsoft.com/office/officeart/2005/8/layout/StepDownProcess"/>
    <dgm:cxn modelId="{E967B8B2-BA97-4957-A40D-A1794A12EF6A}" type="presParOf" srcId="{1A05ADE3-19E6-4FCE-8AA0-B312994F0630}" destId="{C894DE15-5D68-48BE-A255-854B63543BBC}" srcOrd="0" destOrd="0" presId="urn:microsoft.com/office/officeart/2005/8/layout/StepDownProcess"/>
    <dgm:cxn modelId="{33518EA1-4585-41F7-91F0-2D8F6462B231}" type="presParOf" srcId="{1A05ADE3-19E6-4FCE-8AA0-B312994F0630}" destId="{0E96FDED-A392-4962-9570-C9252327A865}" srcOrd="1" destOrd="0" presId="urn:microsoft.com/office/officeart/2005/8/layout/StepDownProcess"/>
    <dgm:cxn modelId="{5CACC95B-719A-4DE4-AA4E-56D0D2A48E69}" type="presParOf" srcId="{1A05ADE3-19E6-4FCE-8AA0-B312994F0630}" destId="{A50220AB-7E78-4B84-A559-9DBEBE2676A7}" srcOrd="2" destOrd="0" presId="urn:microsoft.com/office/officeart/2005/8/layout/StepDownProcess"/>
    <dgm:cxn modelId="{F1E2F84A-375E-4F5E-97AB-CC7BD2B81B02}" type="presParOf" srcId="{F5F0AD36-6B40-4835-81D9-1CBAC2E55554}" destId="{ACD69F84-5039-4265-864A-7E0120650C23}" srcOrd="1" destOrd="0" presId="urn:microsoft.com/office/officeart/2005/8/layout/StepDownProcess"/>
    <dgm:cxn modelId="{49A0924A-F9DB-4178-A690-003FA27552BE}" type="presParOf" srcId="{F5F0AD36-6B40-4835-81D9-1CBAC2E55554}" destId="{932C26A2-851C-45D6-869E-CADF95CB1977}" srcOrd="2" destOrd="0" presId="urn:microsoft.com/office/officeart/2005/8/layout/StepDownProcess"/>
    <dgm:cxn modelId="{9D50C351-198C-4E92-9816-CB2E85475E7E}" type="presParOf" srcId="{932C26A2-851C-45D6-869E-CADF95CB1977}" destId="{6A8E1E86-F0AB-4427-A375-50F6AD8F2924}" srcOrd="0" destOrd="0" presId="urn:microsoft.com/office/officeart/2005/8/layout/StepDownProcess"/>
    <dgm:cxn modelId="{67355737-A515-4DC0-94C2-9D594023D5C3}" type="presParOf" srcId="{932C26A2-851C-45D6-869E-CADF95CB1977}" destId="{C100891C-3B27-4B04-BA03-A692884CF0CE}" srcOrd="1" destOrd="0" presId="urn:microsoft.com/office/officeart/2005/8/layout/StepDownProcess"/>
    <dgm:cxn modelId="{FEAB1F81-59FE-485D-A436-C2DBD20D7921}" type="presParOf" srcId="{932C26A2-851C-45D6-869E-CADF95CB1977}" destId="{A1307B41-60D5-4A1B-BB5F-34309CAD694C}" srcOrd="2" destOrd="0" presId="urn:microsoft.com/office/officeart/2005/8/layout/StepDownProcess"/>
    <dgm:cxn modelId="{75D7090C-74ED-47BA-A558-DB543450BA34}" type="presParOf" srcId="{F5F0AD36-6B40-4835-81D9-1CBAC2E55554}" destId="{70E2092E-2B72-44CD-8228-D5D16C03ABE5}" srcOrd="3" destOrd="0" presId="urn:microsoft.com/office/officeart/2005/8/layout/StepDownProcess"/>
    <dgm:cxn modelId="{81CBED3F-5793-4DBC-A7C2-C93E70EF80F8}" type="presParOf" srcId="{F5F0AD36-6B40-4835-81D9-1CBAC2E55554}" destId="{AC53266A-E9AC-435B-8A58-EE9FC9294361}" srcOrd="4" destOrd="0" presId="urn:microsoft.com/office/officeart/2005/8/layout/StepDownProcess"/>
    <dgm:cxn modelId="{95DC148B-BC8F-47E9-B0B6-BD35F0C94E0E}" type="presParOf" srcId="{AC53266A-E9AC-435B-8A58-EE9FC9294361}" destId="{6F2F7FC1-609B-472B-BFC5-D70170A03A18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2048D8-6150-4FFB-AA1E-18CA46B0F65D}">
      <dsp:nvSpPr>
        <dsp:cNvPr id="0" name=""/>
        <dsp:cNvSpPr/>
      </dsp:nvSpPr>
      <dsp:spPr>
        <a:xfrm>
          <a:off x="-3735814" y="-573890"/>
          <a:ext cx="4452955" cy="4452955"/>
        </a:xfrm>
        <a:prstGeom prst="blockArc">
          <a:avLst>
            <a:gd name="adj1" fmla="val 18900000"/>
            <a:gd name="adj2" fmla="val 2700000"/>
            <a:gd name="adj3" fmla="val 485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0E11FE-893C-4337-8C18-7B53112BB053}">
      <dsp:nvSpPr>
        <dsp:cNvPr id="0" name=""/>
        <dsp:cNvSpPr/>
      </dsp:nvSpPr>
      <dsp:spPr>
        <a:xfrm>
          <a:off x="461167" y="330517"/>
          <a:ext cx="3681868" cy="6610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4697" tIns="45720" rIns="45720" bIns="4572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Fragment Back Stack </a:t>
          </a:r>
          <a:r>
            <a:rPr lang="ko-KR" altLang="en-US" sz="1800" kern="1200" dirty="0"/>
            <a:t>관리</a:t>
          </a:r>
        </a:p>
      </dsp:txBody>
      <dsp:txXfrm>
        <a:off x="461167" y="330517"/>
        <a:ext cx="3681868" cy="661035"/>
      </dsp:txXfrm>
    </dsp:sp>
    <dsp:sp modelId="{E9152AB1-CDD6-431E-AE37-D20F81B7A8B3}">
      <dsp:nvSpPr>
        <dsp:cNvPr id="0" name=""/>
        <dsp:cNvSpPr/>
      </dsp:nvSpPr>
      <dsp:spPr>
        <a:xfrm>
          <a:off x="48021" y="247888"/>
          <a:ext cx="826293" cy="8262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477F15-A7BC-4A6F-894D-01B43BE548E1}">
      <dsp:nvSpPr>
        <dsp:cNvPr id="0" name=""/>
        <dsp:cNvSpPr/>
      </dsp:nvSpPr>
      <dsp:spPr>
        <a:xfrm>
          <a:off x="701454" y="1322070"/>
          <a:ext cx="3441582" cy="6610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4697" tIns="45720" rIns="45720" bIns="4572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Fragment Lifecycle</a:t>
          </a:r>
          <a:r>
            <a:rPr lang="ko-KR" altLang="en-US" sz="1800" kern="1200" dirty="0"/>
            <a:t> 관리</a:t>
          </a:r>
        </a:p>
      </dsp:txBody>
      <dsp:txXfrm>
        <a:off x="701454" y="1322070"/>
        <a:ext cx="3441582" cy="661035"/>
      </dsp:txXfrm>
    </dsp:sp>
    <dsp:sp modelId="{11BCBF04-56D7-4C49-8006-DCF8FE1E014D}">
      <dsp:nvSpPr>
        <dsp:cNvPr id="0" name=""/>
        <dsp:cNvSpPr/>
      </dsp:nvSpPr>
      <dsp:spPr>
        <a:xfrm>
          <a:off x="288307" y="1239440"/>
          <a:ext cx="826293" cy="8262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C93953-1FF6-4689-B8E2-74EB83622CF2}">
      <dsp:nvSpPr>
        <dsp:cNvPr id="0" name=""/>
        <dsp:cNvSpPr/>
      </dsp:nvSpPr>
      <dsp:spPr>
        <a:xfrm>
          <a:off x="461167" y="2313622"/>
          <a:ext cx="3681868" cy="6610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4697" tIns="45720" rIns="45720" bIns="4572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Transaction</a:t>
          </a:r>
          <a:r>
            <a:rPr lang="ko-KR" altLang="en-US" sz="1800" kern="1200" dirty="0"/>
            <a:t>을 통한 </a:t>
          </a:r>
          <a:r>
            <a:rPr lang="en-US" altLang="ko-KR" sz="1800" kern="1200" dirty="0"/>
            <a:t>Fragment </a:t>
          </a:r>
          <a:r>
            <a:rPr lang="ko-KR" altLang="en-US" sz="1800" kern="1200" dirty="0"/>
            <a:t>전환 방법</a:t>
          </a:r>
        </a:p>
      </dsp:txBody>
      <dsp:txXfrm>
        <a:off x="461167" y="2313622"/>
        <a:ext cx="3681868" cy="661035"/>
      </dsp:txXfrm>
    </dsp:sp>
    <dsp:sp modelId="{C3C76A74-7D81-46C3-BE72-07231C09F042}">
      <dsp:nvSpPr>
        <dsp:cNvPr id="0" name=""/>
        <dsp:cNvSpPr/>
      </dsp:nvSpPr>
      <dsp:spPr>
        <a:xfrm>
          <a:off x="48021" y="2230993"/>
          <a:ext cx="826293" cy="8262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94DE15-5D68-48BE-A255-854B63543BBC}">
      <dsp:nvSpPr>
        <dsp:cNvPr id="0" name=""/>
        <dsp:cNvSpPr/>
      </dsp:nvSpPr>
      <dsp:spPr>
        <a:xfrm rot="5400000">
          <a:off x="408507" y="965670"/>
          <a:ext cx="854052" cy="97230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96FDED-A392-4962-9570-C9252327A865}">
      <dsp:nvSpPr>
        <dsp:cNvPr id="0" name=""/>
        <dsp:cNvSpPr/>
      </dsp:nvSpPr>
      <dsp:spPr>
        <a:xfrm>
          <a:off x="182235" y="18936"/>
          <a:ext cx="1437720" cy="100635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kern="1200" dirty="0"/>
            <a:t>Java code</a:t>
          </a:r>
          <a:r>
            <a:rPr lang="ko-KR" altLang="en-US" sz="1100" kern="1200" dirty="0"/>
            <a:t>로 </a:t>
          </a:r>
          <a:r>
            <a:rPr lang="en-US" altLang="ko-KR" sz="1100" kern="1200" dirty="0"/>
            <a:t>Fragment </a:t>
          </a:r>
          <a:r>
            <a:rPr lang="ko-KR" altLang="en-US" sz="1100" kern="1200" dirty="0"/>
            <a:t>객체 생성</a:t>
          </a:r>
        </a:p>
      </dsp:txBody>
      <dsp:txXfrm>
        <a:off x="231370" y="68071"/>
        <a:ext cx="1339450" cy="908088"/>
      </dsp:txXfrm>
    </dsp:sp>
    <dsp:sp modelId="{A50220AB-7E78-4B84-A559-9DBEBE2676A7}">
      <dsp:nvSpPr>
        <dsp:cNvPr id="0" name=""/>
        <dsp:cNvSpPr/>
      </dsp:nvSpPr>
      <dsp:spPr>
        <a:xfrm>
          <a:off x="1619956" y="114915"/>
          <a:ext cx="1045661" cy="813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8E1E86-F0AB-4427-A375-50F6AD8F2924}">
      <dsp:nvSpPr>
        <dsp:cNvPr id="0" name=""/>
        <dsp:cNvSpPr/>
      </dsp:nvSpPr>
      <dsp:spPr>
        <a:xfrm rot="5400000">
          <a:off x="1600530" y="2096142"/>
          <a:ext cx="854052" cy="97230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00891C-3B27-4B04-BA03-A692884CF0CE}">
      <dsp:nvSpPr>
        <dsp:cNvPr id="0" name=""/>
        <dsp:cNvSpPr/>
      </dsp:nvSpPr>
      <dsp:spPr>
        <a:xfrm>
          <a:off x="1374258" y="1149408"/>
          <a:ext cx="1437720" cy="100635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kern="1200" dirty="0"/>
            <a:t>Fragment </a:t>
          </a:r>
          <a:r>
            <a:rPr lang="ko-KR" altLang="en-US" sz="1100" kern="1200" dirty="0"/>
            <a:t>객체를 </a:t>
          </a:r>
          <a:r>
            <a:rPr lang="en-US" altLang="ko-KR" sz="1100" kern="1200" dirty="0"/>
            <a:t>Activity</a:t>
          </a:r>
          <a:r>
            <a:rPr lang="ko-KR" altLang="en-US" sz="1100" kern="1200" dirty="0"/>
            <a:t>에 삽입</a:t>
          </a:r>
          <a:br>
            <a:rPr lang="en-US" altLang="ko-KR" sz="1100" kern="1200" dirty="0"/>
          </a:br>
          <a:r>
            <a:rPr lang="en-US" altLang="ko-KR" sz="1100" kern="1200" dirty="0"/>
            <a:t>or</a:t>
          </a:r>
          <a:br>
            <a:rPr lang="en-US" altLang="ko-KR" sz="1100" kern="1200" dirty="0"/>
          </a:br>
          <a:r>
            <a:rPr lang="en-US" altLang="ko-KR" sz="1100" kern="1200" dirty="0"/>
            <a:t>Layout XML </a:t>
          </a:r>
          <a:r>
            <a:rPr lang="ko-KR" altLang="en-US" sz="1100" kern="1200" dirty="0"/>
            <a:t>파일로부터 </a:t>
          </a:r>
          <a:r>
            <a:rPr lang="en-US" altLang="ko-KR" sz="1100" kern="1200" dirty="0"/>
            <a:t>Mapping</a:t>
          </a:r>
          <a:endParaRPr lang="ko-KR" altLang="en-US" sz="1100" kern="1200" dirty="0"/>
        </a:p>
      </dsp:txBody>
      <dsp:txXfrm>
        <a:off x="1423393" y="1198543"/>
        <a:ext cx="1339450" cy="908088"/>
      </dsp:txXfrm>
    </dsp:sp>
    <dsp:sp modelId="{A1307B41-60D5-4A1B-BB5F-34309CAD694C}">
      <dsp:nvSpPr>
        <dsp:cNvPr id="0" name=""/>
        <dsp:cNvSpPr/>
      </dsp:nvSpPr>
      <dsp:spPr>
        <a:xfrm>
          <a:off x="2811979" y="1245387"/>
          <a:ext cx="1045661" cy="813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2F7FC1-609B-472B-BFC5-D70170A03A18}">
      <dsp:nvSpPr>
        <dsp:cNvPr id="0" name=""/>
        <dsp:cNvSpPr/>
      </dsp:nvSpPr>
      <dsp:spPr>
        <a:xfrm>
          <a:off x="2566281" y="2279880"/>
          <a:ext cx="1437720" cy="100635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kern="1200" dirty="0"/>
            <a:t>Activity</a:t>
          </a:r>
          <a:r>
            <a:rPr lang="ko-KR" altLang="en-US" sz="1100" kern="1200" dirty="0"/>
            <a:t>와 정보 교환을 위해 </a:t>
          </a:r>
          <a:r>
            <a:rPr lang="en-US" altLang="ko-KR" sz="1100" kern="1200" dirty="0"/>
            <a:t>Call Back Listener</a:t>
          </a:r>
          <a:r>
            <a:rPr lang="ko-KR" altLang="en-US" sz="1100" kern="1200" dirty="0"/>
            <a:t>를 구현</a:t>
          </a:r>
        </a:p>
      </dsp:txBody>
      <dsp:txXfrm>
        <a:off x="2615416" y="2329015"/>
        <a:ext cx="1339450" cy="9080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606B4E-81F1-44A4-930F-DFD01CAD4ACD}" type="datetimeFigureOut">
              <a:rPr lang="ko-KR" altLang="en-US" smtClean="0"/>
              <a:t>2017-09-21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66929C-3679-4BDA-9650-163030F80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903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9373453" y="0"/>
            <a:ext cx="1219518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V="1">
            <a:off x="7427201" y="3681414"/>
            <a:ext cx="4764799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자유형 8"/>
          <p:cNvSpPr/>
          <p:nvPr/>
        </p:nvSpPr>
        <p:spPr>
          <a:xfrm>
            <a:off x="9188726" y="-8467"/>
            <a:ext cx="3006450" cy="6866467"/>
          </a:xfrm>
          <a:custGeom>
            <a:avLst/>
            <a:gdLst>
              <a:gd name="connsiteX0" fmla="*/ 2023534 w 3005667"/>
              <a:gd name="connsiteY0" fmla="*/ 8467 h 6866467"/>
              <a:gd name="connsiteX1" fmla="*/ 0 w 3005667"/>
              <a:gd name="connsiteY1" fmla="*/ 6866467 h 6866467"/>
              <a:gd name="connsiteX2" fmla="*/ 2997200 w 3005667"/>
              <a:gd name="connsiteY2" fmla="*/ 6858000 h 6866467"/>
              <a:gd name="connsiteX3" fmla="*/ 3005667 w 3005667"/>
              <a:gd name="connsiteY3" fmla="*/ 0 h 6866467"/>
              <a:gd name="connsiteX4" fmla="*/ 2023534 w 3005667"/>
              <a:gd name="connsiteY4" fmla="*/ 8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5667" h="6866467">
                <a:moveTo>
                  <a:pt x="2023534" y="8467"/>
                </a:moveTo>
                <a:lnTo>
                  <a:pt x="0" y="6866467"/>
                </a:lnTo>
                <a:lnTo>
                  <a:pt x="2997200" y="6858000"/>
                </a:lnTo>
                <a:cubicBezTo>
                  <a:pt x="3000022" y="4572000"/>
                  <a:pt x="3002845" y="2286000"/>
                  <a:pt x="3005667" y="0"/>
                </a:cubicBezTo>
                <a:lnTo>
                  <a:pt x="2023534" y="8467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자유형 9"/>
          <p:cNvSpPr/>
          <p:nvPr/>
        </p:nvSpPr>
        <p:spPr>
          <a:xfrm>
            <a:off x="9603701" y="-8467"/>
            <a:ext cx="2591475" cy="6866467"/>
          </a:xfrm>
          <a:custGeom>
            <a:avLst/>
            <a:gdLst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2582333 w 2590800"/>
              <a:gd name="connsiteY3" fmla="*/ 0 h 6866467"/>
              <a:gd name="connsiteX4" fmla="*/ 0 w 2590800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0800" h="6866467">
                <a:moveTo>
                  <a:pt x="0" y="0"/>
                </a:moveTo>
                <a:lnTo>
                  <a:pt x="1202267" y="6866467"/>
                </a:lnTo>
                <a:lnTo>
                  <a:pt x="2590800" y="6866467"/>
                </a:lnTo>
                <a:cubicBezTo>
                  <a:pt x="2587978" y="4577645"/>
                  <a:pt x="2585155" y="2288822"/>
                  <a:pt x="2582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8934660" y="3048000"/>
            <a:ext cx="3260516" cy="3810000"/>
          </a:xfrm>
          <a:custGeom>
            <a:avLst/>
            <a:gdLst>
              <a:gd name="connsiteX0" fmla="*/ 0 w 3259667"/>
              <a:gd name="connsiteY0" fmla="*/ 3810000 h 3810000"/>
              <a:gd name="connsiteX1" fmla="*/ 3251200 w 3259667"/>
              <a:gd name="connsiteY1" fmla="*/ 0 h 3810000"/>
              <a:gd name="connsiteX2" fmla="*/ 3259667 w 3259667"/>
              <a:gd name="connsiteY2" fmla="*/ 3810000 h 3810000"/>
              <a:gd name="connsiteX3" fmla="*/ 0 w 3259667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자유형 11"/>
          <p:cNvSpPr/>
          <p:nvPr/>
        </p:nvSpPr>
        <p:spPr>
          <a:xfrm>
            <a:off x="9341166" y="-8467"/>
            <a:ext cx="2854010" cy="6866467"/>
          </a:xfrm>
          <a:custGeom>
            <a:avLst/>
            <a:gdLst>
              <a:gd name="connsiteX0" fmla="*/ 0 w 2853267"/>
              <a:gd name="connsiteY0" fmla="*/ 0 h 6866467"/>
              <a:gd name="connsiteX1" fmla="*/ 2472267 w 2853267"/>
              <a:gd name="connsiteY1" fmla="*/ 6866467 h 6866467"/>
              <a:gd name="connsiteX2" fmla="*/ 2853267 w 2853267"/>
              <a:gd name="connsiteY2" fmla="*/ 6858000 h 6866467"/>
              <a:gd name="connsiteX3" fmla="*/ 2853267 w 2853267"/>
              <a:gd name="connsiteY3" fmla="*/ 0 h 6866467"/>
              <a:gd name="connsiteX4" fmla="*/ 0 w 285326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10907908" y="-8467"/>
            <a:ext cx="1287268" cy="6866467"/>
          </a:xfrm>
          <a:custGeom>
            <a:avLst/>
            <a:gdLst>
              <a:gd name="connsiteX0" fmla="*/ 1016000 w 1286933"/>
              <a:gd name="connsiteY0" fmla="*/ 0 h 6866467"/>
              <a:gd name="connsiteX1" fmla="*/ 0 w 1286933"/>
              <a:gd name="connsiteY1" fmla="*/ 6866467 h 6866467"/>
              <a:gd name="connsiteX2" fmla="*/ 1286933 w 1286933"/>
              <a:gd name="connsiteY2" fmla="*/ 6866467 h 6866467"/>
              <a:gd name="connsiteX3" fmla="*/ 1278466 w 1286933"/>
              <a:gd name="connsiteY3" fmla="*/ 0 h 6866467"/>
              <a:gd name="connsiteX4" fmla="*/ 1016000 w 1286933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10941783" y="-8468"/>
            <a:ext cx="1270575" cy="6866467"/>
          </a:xfrm>
          <a:custGeom>
            <a:avLst/>
            <a:gdLst>
              <a:gd name="connsiteX0" fmla="*/ 0 w 1244600"/>
              <a:gd name="connsiteY0" fmla="*/ 0 h 6874934"/>
              <a:gd name="connsiteX1" fmla="*/ 1117600 w 1244600"/>
              <a:gd name="connsiteY1" fmla="*/ 6866467 h 6874934"/>
              <a:gd name="connsiteX2" fmla="*/ 1244600 w 1244600"/>
              <a:gd name="connsiteY2" fmla="*/ 6874934 h 6874934"/>
              <a:gd name="connsiteX3" fmla="*/ 1236134 w 1244600"/>
              <a:gd name="connsiteY3" fmla="*/ 0 h 6874934"/>
              <a:gd name="connsiteX4" fmla="*/ 0 w 1244600"/>
              <a:gd name="connsiteY4" fmla="*/ 0 h 6874934"/>
              <a:gd name="connsiteX0" fmla="*/ 0 w 1253067"/>
              <a:gd name="connsiteY0" fmla="*/ 0 h 6874934"/>
              <a:gd name="connsiteX1" fmla="*/ 1117600 w 1253067"/>
              <a:gd name="connsiteY1" fmla="*/ 6866467 h 6874934"/>
              <a:gd name="connsiteX2" fmla="*/ 1244600 w 1253067"/>
              <a:gd name="connsiteY2" fmla="*/ 6874934 h 6874934"/>
              <a:gd name="connsiteX3" fmla="*/ 1253067 w 1253067"/>
              <a:gd name="connsiteY3" fmla="*/ 0 h 6874934"/>
              <a:gd name="connsiteX4" fmla="*/ 0 w 1253067"/>
              <a:gd name="connsiteY4" fmla="*/ 0 h 6874934"/>
              <a:gd name="connsiteX0" fmla="*/ 0 w 1270244"/>
              <a:gd name="connsiteY0" fmla="*/ 0 h 6866467"/>
              <a:gd name="connsiteX1" fmla="*/ 1117600 w 1270244"/>
              <a:gd name="connsiteY1" fmla="*/ 6866467 h 6866467"/>
              <a:gd name="connsiteX2" fmla="*/ 1270000 w 1270244"/>
              <a:gd name="connsiteY2" fmla="*/ 6866467 h 6866467"/>
              <a:gd name="connsiteX3" fmla="*/ 1253067 w 1270244"/>
              <a:gd name="connsiteY3" fmla="*/ 0 h 6866467"/>
              <a:gd name="connsiteX4" fmla="*/ 0 w 1270244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-8468" y="-8468"/>
            <a:ext cx="863825" cy="5698067"/>
          </a:xfrm>
          <a:custGeom>
            <a:avLst/>
            <a:gdLst>
              <a:gd name="connsiteX0" fmla="*/ 0 w 863600"/>
              <a:gd name="connsiteY0" fmla="*/ 8467 h 5698067"/>
              <a:gd name="connsiteX1" fmla="*/ 863600 w 863600"/>
              <a:gd name="connsiteY1" fmla="*/ 0 h 5698067"/>
              <a:gd name="connsiteX2" fmla="*/ 863600 w 863600"/>
              <a:gd name="connsiteY2" fmla="*/ 16934 h 5698067"/>
              <a:gd name="connsiteX3" fmla="*/ 0 w 863600"/>
              <a:gd name="connsiteY3" fmla="*/ 5698067 h 5698067"/>
              <a:gd name="connsiteX4" fmla="*/ 0 w 863600"/>
              <a:gd name="connsiteY4" fmla="*/ 8467 h 5698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600" h="5698067">
                <a:moveTo>
                  <a:pt x="0" y="8467"/>
                </a:moveTo>
                <a:lnTo>
                  <a:pt x="863600" y="0"/>
                </a:lnTo>
                <a:lnTo>
                  <a:pt x="863600" y="16934"/>
                </a:lnTo>
                <a:lnTo>
                  <a:pt x="0" y="5698067"/>
                </a:lnTo>
                <a:lnTo>
                  <a:pt x="0" y="846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10374369" y="3589868"/>
            <a:ext cx="1820807" cy="3268133"/>
          </a:xfrm>
          <a:custGeom>
            <a:avLst/>
            <a:gdLst>
              <a:gd name="connsiteX0" fmla="*/ 0 w 1820333"/>
              <a:gd name="connsiteY0" fmla="*/ 3268133 h 3268133"/>
              <a:gd name="connsiteX1" fmla="*/ 1811866 w 1820333"/>
              <a:gd name="connsiteY1" fmla="*/ 0 h 3268133"/>
              <a:gd name="connsiteX2" fmla="*/ 1820333 w 1820333"/>
              <a:gd name="connsiteY2" fmla="*/ 3259666 h 3268133"/>
              <a:gd name="connsiteX3" fmla="*/ 0 w 1820333"/>
              <a:gd name="connsiteY3" fmla="*/ 3268133 h 326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07460" y="2404534"/>
            <a:ext cx="7768959" cy="1646302"/>
          </a:xfrm>
        </p:spPr>
        <p:txBody>
          <a:bodyPr anchor="b">
            <a:noAutofit/>
          </a:bodyPr>
          <a:lstStyle>
            <a:lvl1pPr algn="r" latinLnBrk="1">
              <a:defRPr lang="ko-KR"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07460" y="4050834"/>
            <a:ext cx="7768959" cy="1096899"/>
          </a:xfrm>
        </p:spPr>
        <p:txBody>
          <a:bodyPr anchor="t"/>
          <a:lstStyle>
            <a:lvl1pPr marL="0" indent="0" algn="r" latinLnBrk="1">
              <a:buNone/>
              <a:defRPr lang="ko-KR">
                <a:solidFill>
                  <a:schemeClr val="tx1">
                    <a:lumMod val="50000"/>
                    <a:lumOff val="50000"/>
                  </a:schemeClr>
                </a:solidFill>
                <a:ea typeface="맑은 고딕" panose="020B0503020000020004" pitchFamily="50" charset="-127"/>
              </a:defRPr>
            </a:lvl1pPr>
            <a:lvl2pPr marL="457200" indent="0" algn="ctr" latinLnBrk="1">
              <a:buNone/>
              <a:defRPr lang="ko-KR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1">
              <a:buNone/>
              <a:defRPr lang="ko-KR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1">
              <a:buNone/>
              <a:defRPr lang="ko-KR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1">
              <a:buNone/>
              <a:defRPr lang="ko-KR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1">
              <a:buNone/>
              <a:defRPr lang="ko-KR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1">
              <a:buNone/>
              <a:defRPr lang="ko-KR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1">
              <a:buNone/>
              <a:defRPr lang="ko-KR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1">
              <a:buNone/>
              <a:defRPr lang="ko-KR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58722" y="6041363"/>
            <a:ext cx="6299252" cy="365125"/>
          </a:xfrm>
        </p:spPr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</a:lstStyle>
          <a:p>
            <a:endParaRPr 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7207010" y="6041363"/>
            <a:ext cx="912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C65E3DC2-F620-4C5C-8825-70F7716DD83D}" type="datetime5">
              <a:rPr lang="ko-KR" altLang="en-US" smtClean="0"/>
              <a:pPr/>
              <a:t>2017/9/21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727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512" y="609600"/>
            <a:ext cx="8598907" cy="3403600"/>
          </a:xfrm>
        </p:spPr>
        <p:txBody>
          <a:bodyPr anchor="ctr">
            <a:normAutofit/>
          </a:bodyPr>
          <a:lstStyle>
            <a:lvl1pPr algn="l" latinLnBrk="1">
              <a:defRPr lang="ko-KR" sz="4400" b="0" cap="none"/>
            </a:lvl1pPr>
          </a:lstStyle>
          <a:p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7512" y="4470400"/>
            <a:ext cx="8598907" cy="1570962"/>
          </a:xfrm>
        </p:spPr>
        <p:txBody>
          <a:bodyPr anchor="ctr">
            <a:normAutofit/>
          </a:bodyPr>
          <a:lstStyle>
            <a:lvl1pPr marL="0" indent="0" algn="l" latinLnBrk="1">
              <a:buNone/>
              <a:defRPr lang="ko-KR" sz="180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defRPr>
            </a:lvl1pPr>
            <a:lvl2pPr marL="457200" indent="0" latinLnBrk="1">
              <a:buNone/>
              <a:defRPr lang="ko-KR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1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latinLnBrk="1"/>
            <a:r>
              <a:rPr lang="ko-KR" altLang="en-US"/>
              <a:t>마스터 텍스트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</a:lstStyle>
          <a:p>
            <a:endParaRPr 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7207010" y="6041363"/>
            <a:ext cx="912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C65E3DC2-F620-4C5C-8825-70F7716DD83D}" type="datetime5">
              <a:rPr lang="ko-KR" altLang="en-US" smtClean="0"/>
              <a:pPr/>
              <a:t>2017/9/21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848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31577" y="609600"/>
            <a:ext cx="8096242" cy="3022600"/>
          </a:xfrm>
        </p:spPr>
        <p:txBody>
          <a:bodyPr anchor="ctr">
            <a:normAutofit/>
          </a:bodyPr>
          <a:lstStyle>
            <a:lvl1pPr algn="l" latinLnBrk="1">
              <a:defRPr lang="ko-KR" sz="4400" b="0" cap="none"/>
            </a:lvl1pPr>
          </a:lstStyle>
          <a:p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7512" y="4470400"/>
            <a:ext cx="8598907" cy="1570962"/>
          </a:xfrm>
        </p:spPr>
        <p:txBody>
          <a:bodyPr anchor="ctr">
            <a:normAutofit/>
          </a:bodyPr>
          <a:lstStyle>
            <a:lvl1pPr marL="0" indent="0" algn="l" latinLnBrk="1">
              <a:buNone/>
              <a:defRPr lang="ko-KR" sz="180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defRPr>
            </a:lvl1pPr>
            <a:lvl2pPr marL="457200" indent="0" latinLnBrk="1">
              <a:buNone/>
              <a:defRPr lang="ko-KR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1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latinLnBrk="1"/>
            <a:r>
              <a:rPr lang="ko-KR" altLang="en-US"/>
              <a:t>마스터 텍스트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</a:lstStyle>
          <a:p>
            <a:endParaRPr 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3" name="텍스트 개체 틀 9"/>
          <p:cNvSpPr>
            <a:spLocks noGrp="1"/>
          </p:cNvSpPr>
          <p:nvPr>
            <p:ph type="body" sz="quarter" idx="13"/>
          </p:nvPr>
        </p:nvSpPr>
        <p:spPr>
          <a:xfrm>
            <a:off x="1366495" y="3632200"/>
            <a:ext cx="7226406" cy="381000"/>
          </a:xfrm>
        </p:spPr>
        <p:txBody>
          <a:bodyPr anchor="ctr">
            <a:noAutofit/>
          </a:bodyPr>
          <a:lstStyle>
            <a:lvl1pPr marL="0" indent="0" latinLnBrk="1">
              <a:buFontTx/>
              <a:buNone/>
              <a:defRPr lang="ko-KR" sz="1600">
                <a:solidFill>
                  <a:schemeClr val="tx1">
                    <a:lumMod val="50000"/>
                    <a:lumOff val="50000"/>
                  </a:schemeClr>
                </a:solidFill>
                <a:ea typeface="맑은 고딕" panose="020B0503020000020004" pitchFamily="50" charset="-127"/>
              </a:defRPr>
            </a:lvl1pPr>
            <a:lvl2pPr marL="457200" indent="0" latinLnBrk="1">
              <a:buFontTx/>
              <a:buNone/>
              <a:defRPr lang="ko-KR"/>
            </a:lvl2pPr>
            <a:lvl3pPr marL="914400" indent="0" latinLnBrk="1">
              <a:buFontTx/>
              <a:buNone/>
              <a:defRPr lang="ko-KR"/>
            </a:lvl3pPr>
            <a:lvl4pPr marL="1371600" indent="0" latinLnBrk="1">
              <a:buFontTx/>
              <a:buNone/>
              <a:defRPr lang="ko-KR"/>
            </a:lvl4pPr>
            <a:lvl5pPr marL="1828800" indent="0" latinLnBrk="1">
              <a:buFontTx/>
              <a:buNone/>
              <a:defRPr lang="ko-KR"/>
            </a:lvl5pPr>
          </a:lstStyle>
          <a:p>
            <a:pPr lvl="0" latinLnBrk="1"/>
            <a:r>
              <a:rPr lang="ko-KR" altLang="en-US"/>
              <a:t>마스터 텍스트 스타일 편집</a:t>
            </a:r>
          </a:p>
        </p:txBody>
      </p:sp>
      <p:sp>
        <p:nvSpPr>
          <p:cNvPr id="20" name="텍스트 상자 19"/>
          <p:cNvSpPr txBox="1"/>
          <p:nvPr/>
        </p:nvSpPr>
        <p:spPr>
          <a:xfrm>
            <a:off x="542011" y="790378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atinLnBrk="1">
              <a:spcBef>
                <a:spcPct val="0"/>
              </a:spcBef>
              <a:buNone/>
              <a:defRPr lang="ko-KR"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 latinLnBrk="1">
              <a:defRPr lang="ko-KR">
                <a:solidFill>
                  <a:schemeClr val="tx2"/>
                </a:solidFill>
              </a:defRPr>
            </a:lvl2pPr>
            <a:lvl3pPr latinLnBrk="1">
              <a:defRPr lang="ko-KR">
                <a:solidFill>
                  <a:schemeClr val="tx2"/>
                </a:solidFill>
              </a:defRPr>
            </a:lvl3pPr>
            <a:lvl4pPr latinLnBrk="1">
              <a:defRPr lang="ko-KR">
                <a:solidFill>
                  <a:schemeClr val="tx2"/>
                </a:solidFill>
              </a:defRPr>
            </a:lvl4pPr>
            <a:lvl5pPr latinLnBrk="1">
              <a:defRPr lang="ko-KR">
                <a:solidFill>
                  <a:schemeClr val="tx2"/>
                </a:solidFill>
              </a:defRPr>
            </a:lvl5pPr>
            <a:lvl6pPr latinLnBrk="1">
              <a:defRPr lang="ko-KR">
                <a:solidFill>
                  <a:schemeClr val="tx2"/>
                </a:solidFill>
              </a:defRPr>
            </a:lvl6pPr>
            <a:lvl7pPr latinLnBrk="1">
              <a:defRPr lang="ko-KR">
                <a:solidFill>
                  <a:schemeClr val="tx2"/>
                </a:solidFill>
              </a:defRPr>
            </a:lvl7pPr>
            <a:lvl8pPr latinLnBrk="1">
              <a:defRPr lang="ko-KR">
                <a:solidFill>
                  <a:schemeClr val="tx2"/>
                </a:solidFill>
              </a:defRPr>
            </a:lvl8pPr>
            <a:lvl9pPr latinLnBrk="1">
              <a:defRPr lang="ko-KR">
                <a:solidFill>
                  <a:schemeClr val="tx2"/>
                </a:solidFill>
              </a:defRPr>
            </a:lvl9pPr>
          </a:lstStyle>
          <a:p>
            <a:pPr lvl="0" latinLnBrk="1"/>
            <a:r>
              <a:rPr lang="ko-KR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텍스트 상자 21"/>
          <p:cNvSpPr txBox="1"/>
          <p:nvPr/>
        </p:nvSpPr>
        <p:spPr>
          <a:xfrm>
            <a:off x="8895327" y="2886556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lvl="0" latinLnBrk="1">
              <a:spcBef>
                <a:spcPct val="0"/>
              </a:spcBef>
              <a:buNone/>
              <a:defRPr lang="ko-KR" sz="8000" b="0" cap="all" baseline="0">
                <a:ln w="3175" cmpd="sng">
                  <a:noFill/>
                </a:ln>
                <a:effectLst/>
                <a:latin typeface="Arial"/>
                <a:ea typeface="+mj-ea"/>
                <a:cs typeface="Trebuchet MS"/>
              </a:defRPr>
            </a:lvl1pPr>
            <a:lvl2pPr latinLnBrk="1">
              <a:defRPr lang="ko-KR">
                <a:solidFill>
                  <a:schemeClr val="tx2"/>
                </a:solidFill>
              </a:defRPr>
            </a:lvl2pPr>
            <a:lvl3pPr latinLnBrk="1">
              <a:defRPr lang="ko-KR">
                <a:solidFill>
                  <a:schemeClr val="tx2"/>
                </a:solidFill>
              </a:defRPr>
            </a:lvl3pPr>
            <a:lvl4pPr latinLnBrk="1">
              <a:defRPr lang="ko-KR">
                <a:solidFill>
                  <a:schemeClr val="tx2"/>
                </a:solidFill>
              </a:defRPr>
            </a:lvl4pPr>
            <a:lvl5pPr latinLnBrk="1">
              <a:defRPr lang="ko-KR">
                <a:solidFill>
                  <a:schemeClr val="tx2"/>
                </a:solidFill>
              </a:defRPr>
            </a:lvl5pPr>
            <a:lvl6pPr latinLnBrk="1">
              <a:defRPr lang="ko-KR">
                <a:solidFill>
                  <a:schemeClr val="tx2"/>
                </a:solidFill>
              </a:defRPr>
            </a:lvl6pPr>
            <a:lvl7pPr latinLnBrk="1">
              <a:defRPr lang="ko-KR">
                <a:solidFill>
                  <a:schemeClr val="tx2"/>
                </a:solidFill>
              </a:defRPr>
            </a:lvl7pPr>
            <a:lvl8pPr latinLnBrk="1">
              <a:defRPr lang="ko-KR">
                <a:solidFill>
                  <a:schemeClr val="tx2"/>
                </a:solidFill>
              </a:defRPr>
            </a:lvl8pPr>
            <a:lvl9pPr latinLnBrk="1">
              <a:defRPr lang="ko-KR">
                <a:solidFill>
                  <a:schemeClr val="tx2"/>
                </a:solidFill>
              </a:defRPr>
            </a:lvl9pPr>
          </a:lstStyle>
          <a:p>
            <a:pPr lvl="0" latinLnBrk="1"/>
            <a:r>
              <a:rPr lang="ko-KR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”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7207010" y="6041363"/>
            <a:ext cx="912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C65E3DC2-F620-4C5C-8825-70F7716DD83D}" type="datetime5">
              <a:rPr lang="ko-KR" altLang="en-US" smtClean="0"/>
              <a:pPr/>
              <a:t>2017/9/21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8170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512" y="1931988"/>
            <a:ext cx="8598907" cy="2595460"/>
          </a:xfrm>
        </p:spPr>
        <p:txBody>
          <a:bodyPr anchor="b">
            <a:normAutofit/>
          </a:bodyPr>
          <a:lstStyle>
            <a:lvl1pPr algn="l" latinLnBrk="1">
              <a:defRPr lang="ko-KR" sz="4400" b="0" cap="none"/>
            </a:lvl1pPr>
          </a:lstStyle>
          <a:p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7512" y="4527448"/>
            <a:ext cx="8598907" cy="1513914"/>
          </a:xfrm>
        </p:spPr>
        <p:txBody>
          <a:bodyPr anchor="t">
            <a:normAutofit/>
          </a:bodyPr>
          <a:lstStyle>
            <a:lvl1pPr marL="0" indent="0" algn="l" latinLnBrk="1">
              <a:buNone/>
              <a:defRPr lang="ko-KR" sz="180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defRPr>
            </a:lvl1pPr>
            <a:lvl2pPr marL="457200" indent="0" latinLnBrk="1">
              <a:buNone/>
              <a:defRPr lang="ko-KR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1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latinLnBrk="1"/>
            <a:r>
              <a:rPr lang="ko-KR" altLang="en-US"/>
              <a:t>마스터 텍스트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</a:lstStyle>
          <a:p>
            <a:endParaRPr 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7207010" y="6041363"/>
            <a:ext cx="912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C65E3DC2-F620-4C5C-8825-70F7716DD83D}" type="datetime5">
              <a:rPr lang="ko-KR" altLang="en-US" smtClean="0"/>
              <a:pPr/>
              <a:t>2017/9/21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703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31577" y="609600"/>
            <a:ext cx="8096242" cy="3022600"/>
          </a:xfrm>
        </p:spPr>
        <p:txBody>
          <a:bodyPr anchor="ctr">
            <a:normAutofit/>
          </a:bodyPr>
          <a:lstStyle>
            <a:lvl1pPr algn="l" latinLnBrk="1">
              <a:defRPr lang="ko-KR" sz="4400" b="0" cap="none"/>
            </a:lvl1pPr>
          </a:lstStyle>
          <a:p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7512" y="4527448"/>
            <a:ext cx="8598907" cy="1513914"/>
          </a:xfrm>
        </p:spPr>
        <p:txBody>
          <a:bodyPr anchor="t">
            <a:normAutofit/>
          </a:bodyPr>
          <a:lstStyle>
            <a:lvl1pPr marL="0" indent="0" algn="l" latinLnBrk="1">
              <a:buNone/>
              <a:defRPr lang="ko-KR" sz="1800">
                <a:solidFill>
                  <a:schemeClr val="tx1">
                    <a:lumMod val="50000"/>
                    <a:lumOff val="50000"/>
                  </a:schemeClr>
                </a:solidFill>
                <a:ea typeface="맑은 고딕" panose="020B0503020000020004" pitchFamily="50" charset="-127"/>
              </a:defRPr>
            </a:lvl1pPr>
            <a:lvl2pPr marL="457200" indent="0" latinLnBrk="1">
              <a:buNone/>
              <a:defRPr lang="ko-KR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1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latinLnBrk="1"/>
            <a:r>
              <a:rPr lang="ko-KR" altLang="en-US"/>
              <a:t>마스터 텍스트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</a:lstStyle>
          <a:p>
            <a:endParaRPr 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3" name="텍스트 개체 틀 9"/>
          <p:cNvSpPr>
            <a:spLocks noGrp="1"/>
          </p:cNvSpPr>
          <p:nvPr>
            <p:ph type="body" sz="quarter" idx="13"/>
          </p:nvPr>
        </p:nvSpPr>
        <p:spPr>
          <a:xfrm>
            <a:off x="677509" y="4013200"/>
            <a:ext cx="8598908" cy="514248"/>
          </a:xfrm>
        </p:spPr>
        <p:txBody>
          <a:bodyPr anchor="b">
            <a:noAutofit/>
          </a:bodyPr>
          <a:lstStyle>
            <a:lvl1pPr marL="0" indent="0" latinLnBrk="1">
              <a:buFontTx/>
              <a:buNone/>
              <a:defRPr lang="ko-KR" sz="240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defRPr>
            </a:lvl1pPr>
            <a:lvl2pPr marL="457200" indent="0" latinLnBrk="1">
              <a:buFontTx/>
              <a:buNone/>
              <a:defRPr lang="ko-KR"/>
            </a:lvl2pPr>
            <a:lvl3pPr marL="914400" indent="0" latinLnBrk="1">
              <a:buFontTx/>
              <a:buNone/>
              <a:defRPr lang="ko-KR"/>
            </a:lvl3pPr>
            <a:lvl4pPr marL="1371600" indent="0" latinLnBrk="1">
              <a:buFontTx/>
              <a:buNone/>
              <a:defRPr lang="ko-KR"/>
            </a:lvl4pPr>
            <a:lvl5pPr marL="1828800" indent="0" latinLnBrk="1">
              <a:buFontTx/>
              <a:buNone/>
              <a:defRPr lang="ko-KR"/>
            </a:lvl5pPr>
          </a:lstStyle>
          <a:p>
            <a:pPr lvl="0" latinLnBrk="1"/>
            <a:r>
              <a:rPr lang="ko-KR" altLang="en-US"/>
              <a:t>마스터 텍스트 스타일 편집</a:t>
            </a:r>
          </a:p>
        </p:txBody>
      </p:sp>
      <p:sp>
        <p:nvSpPr>
          <p:cNvPr id="24" name="텍스트 상자 23"/>
          <p:cNvSpPr txBox="1"/>
          <p:nvPr/>
        </p:nvSpPr>
        <p:spPr>
          <a:xfrm>
            <a:off x="542011" y="790378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atinLnBrk="1">
              <a:spcBef>
                <a:spcPct val="0"/>
              </a:spcBef>
              <a:buNone/>
              <a:defRPr lang="ko-KR"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 latinLnBrk="1">
              <a:defRPr lang="ko-KR">
                <a:solidFill>
                  <a:schemeClr val="tx2"/>
                </a:solidFill>
              </a:defRPr>
            </a:lvl2pPr>
            <a:lvl3pPr latinLnBrk="1">
              <a:defRPr lang="ko-KR">
                <a:solidFill>
                  <a:schemeClr val="tx2"/>
                </a:solidFill>
              </a:defRPr>
            </a:lvl3pPr>
            <a:lvl4pPr latinLnBrk="1">
              <a:defRPr lang="ko-KR">
                <a:solidFill>
                  <a:schemeClr val="tx2"/>
                </a:solidFill>
              </a:defRPr>
            </a:lvl4pPr>
            <a:lvl5pPr latinLnBrk="1">
              <a:defRPr lang="ko-KR">
                <a:solidFill>
                  <a:schemeClr val="tx2"/>
                </a:solidFill>
              </a:defRPr>
            </a:lvl5pPr>
            <a:lvl6pPr latinLnBrk="1">
              <a:defRPr lang="ko-KR">
                <a:solidFill>
                  <a:schemeClr val="tx2"/>
                </a:solidFill>
              </a:defRPr>
            </a:lvl6pPr>
            <a:lvl7pPr latinLnBrk="1">
              <a:defRPr lang="ko-KR">
                <a:solidFill>
                  <a:schemeClr val="tx2"/>
                </a:solidFill>
              </a:defRPr>
            </a:lvl7pPr>
            <a:lvl8pPr latinLnBrk="1">
              <a:defRPr lang="ko-KR">
                <a:solidFill>
                  <a:schemeClr val="tx2"/>
                </a:solidFill>
              </a:defRPr>
            </a:lvl8pPr>
            <a:lvl9pPr latinLnBrk="1">
              <a:defRPr lang="ko-KR">
                <a:solidFill>
                  <a:schemeClr val="tx2"/>
                </a:solidFill>
              </a:defRPr>
            </a:lvl9pPr>
          </a:lstStyle>
          <a:p>
            <a:pPr lvl="0" latinLnBrk="1"/>
            <a:r>
              <a:rPr lang="ko-KR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텍스트 상자 24"/>
          <p:cNvSpPr txBox="1"/>
          <p:nvPr/>
        </p:nvSpPr>
        <p:spPr>
          <a:xfrm>
            <a:off x="8895327" y="2886556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ko-KR"/>
            </a:defPPr>
            <a:lvl1pPr lvl="0" latinLnBrk="1">
              <a:spcBef>
                <a:spcPct val="0"/>
              </a:spcBef>
              <a:buNone/>
              <a:defRPr lang="ko-KR" sz="8000" b="0" cap="all" baseline="0">
                <a:ln w="3175" cmpd="sng">
                  <a:noFill/>
                </a:ln>
                <a:effectLst/>
                <a:latin typeface="Arial"/>
                <a:ea typeface="+mj-ea"/>
                <a:cs typeface="Trebuchet MS"/>
              </a:defRPr>
            </a:lvl1pPr>
            <a:lvl2pPr latinLnBrk="1">
              <a:defRPr lang="ko-KR">
                <a:solidFill>
                  <a:schemeClr val="tx2"/>
                </a:solidFill>
              </a:defRPr>
            </a:lvl2pPr>
            <a:lvl3pPr latinLnBrk="1">
              <a:defRPr lang="ko-KR">
                <a:solidFill>
                  <a:schemeClr val="tx2"/>
                </a:solidFill>
              </a:defRPr>
            </a:lvl3pPr>
            <a:lvl4pPr latinLnBrk="1">
              <a:defRPr lang="ko-KR">
                <a:solidFill>
                  <a:schemeClr val="tx2"/>
                </a:solidFill>
              </a:defRPr>
            </a:lvl4pPr>
            <a:lvl5pPr latinLnBrk="1">
              <a:defRPr lang="ko-KR">
                <a:solidFill>
                  <a:schemeClr val="tx2"/>
                </a:solidFill>
              </a:defRPr>
            </a:lvl5pPr>
            <a:lvl6pPr latinLnBrk="1">
              <a:defRPr lang="ko-KR">
                <a:solidFill>
                  <a:schemeClr val="tx2"/>
                </a:solidFill>
              </a:defRPr>
            </a:lvl6pPr>
            <a:lvl7pPr latinLnBrk="1">
              <a:defRPr lang="ko-KR">
                <a:solidFill>
                  <a:schemeClr val="tx2"/>
                </a:solidFill>
              </a:defRPr>
            </a:lvl7pPr>
            <a:lvl8pPr latinLnBrk="1">
              <a:defRPr lang="ko-KR">
                <a:solidFill>
                  <a:schemeClr val="tx2"/>
                </a:solidFill>
              </a:defRPr>
            </a:lvl8pPr>
            <a:lvl9pPr latinLnBrk="1">
              <a:defRPr lang="ko-KR">
                <a:solidFill>
                  <a:schemeClr val="tx2"/>
                </a:solidFill>
              </a:defRPr>
            </a:lvl9pPr>
          </a:lstStyle>
          <a:p>
            <a:pPr lvl="0" latinLnBrk="1"/>
            <a:r>
              <a:rPr lang="ko-KR" sz="8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”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7207010" y="6041363"/>
            <a:ext cx="912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C65E3DC2-F620-4C5C-8825-70F7716DD83D}" type="datetime5">
              <a:rPr lang="ko-KR" altLang="en-US" smtClean="0"/>
              <a:pPr/>
              <a:t>2017/9/21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988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978" y="609600"/>
            <a:ext cx="8590440" cy="3022600"/>
          </a:xfrm>
        </p:spPr>
        <p:txBody>
          <a:bodyPr anchor="ctr">
            <a:normAutofit/>
          </a:bodyPr>
          <a:lstStyle>
            <a:lvl1pPr algn="l" latinLnBrk="1">
              <a:defRPr lang="ko-KR" sz="4400" b="0" cap="none"/>
            </a:lvl1pPr>
          </a:lstStyle>
          <a:p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7512" y="4527448"/>
            <a:ext cx="8598907" cy="1513914"/>
          </a:xfrm>
        </p:spPr>
        <p:txBody>
          <a:bodyPr anchor="t">
            <a:normAutofit/>
          </a:bodyPr>
          <a:lstStyle>
            <a:lvl1pPr marL="0" indent="0" algn="l" latinLnBrk="1">
              <a:buNone/>
              <a:defRPr lang="ko-KR" sz="1800">
                <a:solidFill>
                  <a:schemeClr val="tx1">
                    <a:lumMod val="50000"/>
                    <a:lumOff val="50000"/>
                  </a:schemeClr>
                </a:solidFill>
                <a:ea typeface="맑은 고딕" panose="020B0503020000020004" pitchFamily="50" charset="-127"/>
              </a:defRPr>
            </a:lvl1pPr>
            <a:lvl2pPr marL="457200" indent="0" latinLnBrk="1">
              <a:buNone/>
              <a:defRPr lang="ko-KR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1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latinLnBrk="1"/>
            <a:r>
              <a:rPr lang="ko-KR" altLang="en-US"/>
              <a:t>마스터 텍스트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</a:lstStyle>
          <a:p>
            <a:endParaRPr 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3" name="텍스트 개체 틀 9"/>
          <p:cNvSpPr>
            <a:spLocks noGrp="1"/>
          </p:cNvSpPr>
          <p:nvPr>
            <p:ph type="body" sz="quarter" idx="13"/>
          </p:nvPr>
        </p:nvSpPr>
        <p:spPr>
          <a:xfrm>
            <a:off x="677509" y="4013200"/>
            <a:ext cx="8598908" cy="514248"/>
          </a:xfrm>
        </p:spPr>
        <p:txBody>
          <a:bodyPr anchor="b">
            <a:noAutofit/>
          </a:bodyPr>
          <a:lstStyle>
            <a:lvl1pPr marL="0" indent="0" latinLnBrk="1">
              <a:buFontTx/>
              <a:buNone/>
              <a:defRPr lang="ko-KR" sz="2400">
                <a:solidFill>
                  <a:schemeClr val="accent1"/>
                </a:solidFill>
                <a:ea typeface="맑은 고딕" panose="020B0503020000020004" pitchFamily="50" charset="-127"/>
              </a:defRPr>
            </a:lvl1pPr>
            <a:lvl2pPr marL="457200" indent="0" latinLnBrk="1">
              <a:buFontTx/>
              <a:buNone/>
              <a:defRPr lang="ko-KR"/>
            </a:lvl2pPr>
            <a:lvl3pPr marL="914400" indent="0" latinLnBrk="1">
              <a:buFontTx/>
              <a:buNone/>
              <a:defRPr lang="ko-KR"/>
            </a:lvl3pPr>
            <a:lvl4pPr marL="1371600" indent="0" latinLnBrk="1">
              <a:buFontTx/>
              <a:buNone/>
              <a:defRPr lang="ko-KR"/>
            </a:lvl4pPr>
            <a:lvl5pPr marL="1828800" indent="0" latinLnBrk="1">
              <a:buFontTx/>
              <a:buNone/>
              <a:defRPr lang="ko-KR"/>
            </a:lvl5pPr>
          </a:lstStyle>
          <a:p>
            <a:pPr lvl="0" latinLnBrk="1"/>
            <a:r>
              <a:rPr lang="ko-KR" altLang="en-US"/>
              <a:t>마스터 텍스트 스타일 편집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7207010" y="6041363"/>
            <a:ext cx="912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C65E3DC2-F620-4C5C-8825-70F7716DD83D}" type="datetime5">
              <a:rPr lang="ko-KR" altLang="en-US" smtClean="0"/>
              <a:pPr/>
              <a:t>2017/9/21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124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vert"/>
          <a:lstStyle>
            <a:lvl1pPr>
              <a:defRPr>
                <a:ea typeface="맑은 고딕" panose="020B0503020000020004" pitchFamily="50" charset="-127"/>
              </a:defRPr>
            </a:lvl1pPr>
            <a:lvl2pPr>
              <a:defRPr>
                <a:ea typeface="맑은 고딕" panose="020B0503020000020004" pitchFamily="50" charset="-127"/>
              </a:defRPr>
            </a:lvl2pPr>
            <a:lvl3pPr>
              <a:defRPr>
                <a:ea typeface="맑은 고딕" panose="020B0503020000020004" pitchFamily="50" charset="-127"/>
              </a:defRPr>
            </a:lvl3pPr>
            <a:lvl4pPr>
              <a:defRPr>
                <a:ea typeface="맑은 고딕" panose="020B0503020000020004" pitchFamily="50" charset="-127"/>
              </a:defRPr>
            </a:lvl4pPr>
            <a:lvl5pPr>
              <a:defRPr>
                <a:ea typeface="맑은 고딕" panose="020B0503020000020004" pitchFamily="50" charset="-127"/>
              </a:defRPr>
            </a:lvl5pPr>
          </a:lstStyle>
          <a:p>
            <a:pPr lvl="0" latinLnBrk="1"/>
            <a:r>
              <a:rPr lang="ko-KR" altLang="en-US"/>
              <a:t>마스터 텍스트 스타일 편집</a:t>
            </a:r>
          </a:p>
          <a:p>
            <a:pPr lvl="1" latinLnBrk="1"/>
            <a:r>
              <a:rPr lang="ko-KR" altLang="en-US"/>
              <a:t>둘째 수준</a:t>
            </a:r>
          </a:p>
          <a:p>
            <a:pPr lvl="2" latinLnBrk="1"/>
            <a:r>
              <a:rPr lang="ko-KR" altLang="en-US"/>
              <a:t>셋째 수준</a:t>
            </a:r>
          </a:p>
          <a:p>
            <a:pPr lvl="3" latinLnBrk="1"/>
            <a:r>
              <a:rPr lang="ko-KR" altLang="en-US"/>
              <a:t>넷째 수준</a:t>
            </a:r>
          </a:p>
          <a:p>
            <a:pPr lvl="4" latinLnBrk="1"/>
            <a:r>
              <a:rPr lang="ko-KR" altLang="en-US"/>
              <a:t>다섯째 수준</a:t>
            </a:r>
            <a:endParaRPr 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</a:lstStyle>
          <a:p>
            <a:endParaRPr 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7207010" y="6041363"/>
            <a:ext cx="912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C65E3DC2-F620-4C5C-8825-70F7716DD83D}" type="datetime5">
              <a:rPr lang="ko-KR" altLang="en-US" smtClean="0"/>
              <a:pPr/>
              <a:t>2017/9/21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8095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969749" y="609600"/>
            <a:ext cx="1305083" cy="5251451"/>
          </a:xfrm>
        </p:spPr>
        <p:txBody>
          <a:bodyPr vert="vert" anchor="ctr"/>
          <a:lstStyle/>
          <a:p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77511" y="609600"/>
            <a:ext cx="7061989" cy="5251450"/>
          </a:xfrm>
        </p:spPr>
        <p:txBody>
          <a:bodyPr vert="vert"/>
          <a:lstStyle>
            <a:lvl1pPr>
              <a:defRPr>
                <a:ea typeface="맑은 고딕" panose="020B0503020000020004" pitchFamily="50" charset="-127"/>
              </a:defRPr>
            </a:lvl1pPr>
            <a:lvl2pPr>
              <a:defRPr>
                <a:ea typeface="맑은 고딕" panose="020B0503020000020004" pitchFamily="50" charset="-127"/>
              </a:defRPr>
            </a:lvl2pPr>
            <a:lvl3pPr>
              <a:defRPr>
                <a:ea typeface="맑은 고딕" panose="020B0503020000020004" pitchFamily="50" charset="-127"/>
              </a:defRPr>
            </a:lvl3pPr>
            <a:lvl4pPr>
              <a:defRPr>
                <a:ea typeface="맑은 고딕" panose="020B0503020000020004" pitchFamily="50" charset="-127"/>
              </a:defRPr>
            </a:lvl4pPr>
            <a:lvl5pPr>
              <a:defRPr>
                <a:ea typeface="맑은 고딕" panose="020B0503020000020004" pitchFamily="50" charset="-127"/>
              </a:defRPr>
            </a:lvl5pPr>
          </a:lstStyle>
          <a:p>
            <a:pPr lvl="0" latinLnBrk="1"/>
            <a:r>
              <a:rPr lang="ko-KR" altLang="en-US"/>
              <a:t>마스터 텍스트 스타일 편집</a:t>
            </a:r>
          </a:p>
          <a:p>
            <a:pPr lvl="1" latinLnBrk="1"/>
            <a:r>
              <a:rPr lang="ko-KR" altLang="en-US"/>
              <a:t>둘째 수준</a:t>
            </a:r>
          </a:p>
          <a:p>
            <a:pPr lvl="2" latinLnBrk="1"/>
            <a:r>
              <a:rPr lang="ko-KR" altLang="en-US"/>
              <a:t>셋째 수준</a:t>
            </a:r>
          </a:p>
          <a:p>
            <a:pPr lvl="3" latinLnBrk="1"/>
            <a:r>
              <a:rPr lang="ko-KR" altLang="en-US"/>
              <a:t>넷째 수준</a:t>
            </a:r>
          </a:p>
          <a:p>
            <a:pPr lvl="4" latinLnBrk="1"/>
            <a:r>
              <a:rPr lang="ko-KR" altLang="en-US"/>
              <a:t>다섯째 수준</a:t>
            </a:r>
            <a:endParaRPr 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</a:lstStyle>
          <a:p>
            <a:endParaRPr 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7207010" y="6041363"/>
            <a:ext cx="912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C65E3DC2-F620-4C5C-8825-70F7716DD83D}" type="datetime5">
              <a:rPr lang="ko-KR" altLang="en-US" smtClean="0"/>
              <a:pPr/>
              <a:t>2017/9/21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164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latinLnBrk="1">
              <a:defRPr lang="ko-KR" sz="3600"/>
            </a:lvl1pPr>
          </a:lstStyle>
          <a:p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  <a:lvl2pPr>
              <a:defRPr>
                <a:ea typeface="맑은 고딕" panose="020B0503020000020004" pitchFamily="50" charset="-127"/>
              </a:defRPr>
            </a:lvl2pPr>
            <a:lvl3pPr>
              <a:defRPr>
                <a:ea typeface="맑은 고딕" panose="020B0503020000020004" pitchFamily="50" charset="-127"/>
              </a:defRPr>
            </a:lvl3pPr>
            <a:lvl4pPr>
              <a:defRPr>
                <a:ea typeface="맑은 고딕" panose="020B0503020000020004" pitchFamily="50" charset="-127"/>
              </a:defRPr>
            </a:lvl4pPr>
            <a:lvl5pPr>
              <a:defRPr>
                <a:ea typeface="맑은 고딕" panose="020B0503020000020004" pitchFamily="50" charset="-127"/>
              </a:defRPr>
            </a:lvl5pPr>
          </a:lstStyle>
          <a:p>
            <a:pPr lvl="0" latinLnBrk="1"/>
            <a:r>
              <a:rPr lang="ko-KR" altLang="en-US"/>
              <a:t>마스터 텍스트 스타일 편집</a:t>
            </a:r>
          </a:p>
          <a:p>
            <a:pPr lvl="1" latinLnBrk="1"/>
            <a:r>
              <a:rPr lang="ko-KR" altLang="en-US"/>
              <a:t>둘째 수준</a:t>
            </a:r>
          </a:p>
          <a:p>
            <a:pPr lvl="2" latinLnBrk="1"/>
            <a:r>
              <a:rPr lang="ko-KR" altLang="en-US"/>
              <a:t>셋째 수준</a:t>
            </a:r>
          </a:p>
          <a:p>
            <a:pPr lvl="3" latinLnBrk="1"/>
            <a:r>
              <a:rPr lang="ko-KR" altLang="en-US"/>
              <a:t>넷째 수준</a:t>
            </a:r>
          </a:p>
          <a:p>
            <a:pPr lvl="4" latinLnBrk="1"/>
            <a:r>
              <a:rPr lang="ko-KR" altLang="en-US"/>
              <a:t>다섯째 수준</a:t>
            </a:r>
            <a:endParaRPr 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</a:lstStyle>
          <a:p>
            <a:endParaRPr 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7207010" y="6041363"/>
            <a:ext cx="912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C65E3DC2-F620-4C5C-8825-70F7716DD83D}" type="datetime5">
              <a:rPr lang="ko-KR" altLang="en-US" smtClean="0"/>
              <a:pPr/>
              <a:t>2017/9/21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283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512" y="2700868"/>
            <a:ext cx="8598907" cy="1826581"/>
          </a:xfrm>
        </p:spPr>
        <p:txBody>
          <a:bodyPr anchor="b"/>
          <a:lstStyle>
            <a:lvl1pPr algn="l" latinLnBrk="1">
              <a:defRPr lang="ko-KR" sz="4000" b="0" cap="none"/>
            </a:lvl1pPr>
          </a:lstStyle>
          <a:p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7512" y="4527448"/>
            <a:ext cx="8598907" cy="860400"/>
          </a:xfrm>
        </p:spPr>
        <p:txBody>
          <a:bodyPr anchor="t"/>
          <a:lstStyle>
            <a:lvl1pPr marL="0" indent="0" algn="l" latinLnBrk="1">
              <a:buNone/>
              <a:defRPr lang="ko-KR" sz="2000">
                <a:solidFill>
                  <a:schemeClr val="tx1">
                    <a:lumMod val="50000"/>
                    <a:lumOff val="50000"/>
                  </a:schemeClr>
                </a:solidFill>
                <a:ea typeface="맑은 고딕" panose="020B0503020000020004" pitchFamily="50" charset="-127"/>
              </a:defRPr>
            </a:lvl1pPr>
            <a:lvl2pPr marL="457200" indent="0" latinLnBrk="1">
              <a:buNone/>
              <a:defRPr lang="ko-KR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1">
              <a:buNone/>
              <a:defRPr lang="ko-KR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latinLnBrk="1"/>
            <a:r>
              <a:rPr lang="ko-KR" altLang="en-US"/>
              <a:t>마스터 텍스트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</a:lstStyle>
          <a:p>
            <a:endParaRPr 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7207010" y="6041363"/>
            <a:ext cx="912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C65E3DC2-F620-4C5C-8825-70F7716DD83D}" type="datetime5">
              <a:rPr lang="ko-KR" altLang="en-US" smtClean="0"/>
              <a:pPr/>
              <a:t>2017/9/21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949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511" y="2160589"/>
            <a:ext cx="4185125" cy="3880772"/>
          </a:xfrm>
        </p:spPr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  <a:lvl2pPr>
              <a:defRPr>
                <a:ea typeface="맑은 고딕" panose="020B0503020000020004" pitchFamily="50" charset="-127"/>
              </a:defRPr>
            </a:lvl2pPr>
            <a:lvl3pPr>
              <a:defRPr>
                <a:ea typeface="맑은 고딕" panose="020B0503020000020004" pitchFamily="50" charset="-127"/>
              </a:defRPr>
            </a:lvl3pPr>
            <a:lvl4pPr>
              <a:defRPr>
                <a:ea typeface="맑은 고딕" panose="020B0503020000020004" pitchFamily="50" charset="-127"/>
              </a:defRPr>
            </a:lvl4pPr>
            <a:lvl5pPr>
              <a:defRPr>
                <a:ea typeface="맑은 고딕" panose="020B0503020000020004" pitchFamily="50" charset="-127"/>
              </a:defRPr>
            </a:lvl5pPr>
          </a:lstStyle>
          <a:p>
            <a:pPr lvl="0" latinLnBrk="1"/>
            <a:r>
              <a:rPr lang="ko-KR" altLang="en-US"/>
              <a:t>마스터 텍스트 스타일 편집</a:t>
            </a:r>
          </a:p>
          <a:p>
            <a:pPr lvl="1" latinLnBrk="1"/>
            <a:r>
              <a:rPr lang="ko-KR" altLang="en-US"/>
              <a:t>둘째 수준</a:t>
            </a:r>
          </a:p>
          <a:p>
            <a:pPr lvl="2" latinLnBrk="1"/>
            <a:r>
              <a:rPr lang="ko-KR" altLang="en-US"/>
              <a:t>셋째 수준</a:t>
            </a:r>
          </a:p>
          <a:p>
            <a:pPr lvl="3" latinLnBrk="1"/>
            <a:r>
              <a:rPr lang="ko-KR" altLang="en-US"/>
              <a:t>넷째 수준</a:t>
            </a:r>
          </a:p>
          <a:p>
            <a:pPr lvl="4" latinLnBrk="1"/>
            <a:r>
              <a:rPr lang="ko-KR" altLang="en-US"/>
              <a:t>다섯째 수준</a:t>
            </a:r>
            <a:endParaRPr lang="ko-KR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91296" y="2160590"/>
            <a:ext cx="4185124" cy="3880773"/>
          </a:xfrm>
        </p:spPr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  <a:lvl2pPr>
              <a:defRPr>
                <a:ea typeface="맑은 고딕" panose="020B0503020000020004" pitchFamily="50" charset="-127"/>
              </a:defRPr>
            </a:lvl2pPr>
            <a:lvl3pPr>
              <a:defRPr>
                <a:ea typeface="맑은 고딕" panose="020B0503020000020004" pitchFamily="50" charset="-127"/>
              </a:defRPr>
            </a:lvl3pPr>
            <a:lvl4pPr>
              <a:defRPr>
                <a:ea typeface="맑은 고딕" panose="020B0503020000020004" pitchFamily="50" charset="-127"/>
              </a:defRPr>
            </a:lvl4pPr>
            <a:lvl5pPr>
              <a:defRPr>
                <a:ea typeface="맑은 고딕" panose="020B0503020000020004" pitchFamily="50" charset="-127"/>
              </a:defRPr>
            </a:lvl5pPr>
          </a:lstStyle>
          <a:p>
            <a:pPr lvl="0" latinLnBrk="1"/>
            <a:r>
              <a:rPr lang="ko-KR" altLang="en-US"/>
              <a:t>마스터 텍스트 스타일 편집</a:t>
            </a:r>
          </a:p>
          <a:p>
            <a:pPr lvl="1" latinLnBrk="1"/>
            <a:r>
              <a:rPr lang="ko-KR" altLang="en-US"/>
              <a:t>둘째 수준</a:t>
            </a:r>
          </a:p>
          <a:p>
            <a:pPr lvl="2" latinLnBrk="1"/>
            <a:r>
              <a:rPr lang="ko-KR" altLang="en-US"/>
              <a:t>셋째 수준</a:t>
            </a:r>
          </a:p>
          <a:p>
            <a:pPr lvl="3" latinLnBrk="1"/>
            <a:r>
              <a:rPr lang="ko-KR" altLang="en-US"/>
              <a:t>넷째 수준</a:t>
            </a:r>
          </a:p>
          <a:p>
            <a:pPr lvl="4" latinLnBrk="1"/>
            <a:r>
              <a:rPr lang="ko-KR" altLang="en-US"/>
              <a:t>다섯째 수준</a:t>
            </a:r>
            <a:endParaRPr lang="ko-KR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</a:lstStyle>
          <a:p>
            <a:endParaRPr 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3"/>
          </p:nvPr>
        </p:nvSpPr>
        <p:spPr>
          <a:xfrm>
            <a:off x="7207010" y="6041363"/>
            <a:ext cx="912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C65E3DC2-F620-4C5C-8825-70F7716DD83D}" type="datetime5">
              <a:rPr lang="ko-KR" altLang="en-US" smtClean="0"/>
              <a:pPr/>
              <a:t>2017/9/21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616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1">
              <a:defRPr lang="ko-KR"/>
            </a:lvl1pPr>
          </a:lstStyle>
          <a:p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5922" y="2160983"/>
            <a:ext cx="4186713" cy="576262"/>
          </a:xfrm>
        </p:spPr>
        <p:txBody>
          <a:bodyPr anchor="b">
            <a:noAutofit/>
          </a:bodyPr>
          <a:lstStyle>
            <a:lvl1pPr marL="0" indent="0" latinLnBrk="1">
              <a:buNone/>
              <a:defRPr lang="ko-KR" sz="2400" b="0">
                <a:ea typeface="맑은 고딕" panose="020B0503020000020004" pitchFamily="50" charset="-127"/>
              </a:defRPr>
            </a:lvl1pPr>
            <a:lvl2pPr marL="457200" indent="0" latinLnBrk="1">
              <a:buNone/>
              <a:defRPr lang="ko-KR" sz="2000" b="1"/>
            </a:lvl2pPr>
            <a:lvl3pPr marL="914400" indent="0" latinLnBrk="1">
              <a:buNone/>
              <a:defRPr lang="ko-KR" sz="1800" b="1"/>
            </a:lvl3pPr>
            <a:lvl4pPr marL="1371600" indent="0" latinLnBrk="1">
              <a:buNone/>
              <a:defRPr lang="ko-KR" sz="1600" b="1"/>
            </a:lvl4pPr>
            <a:lvl5pPr marL="1828800" indent="0" latinLnBrk="1">
              <a:buNone/>
              <a:defRPr lang="ko-KR" sz="1600" b="1"/>
            </a:lvl5pPr>
            <a:lvl6pPr marL="2286000" indent="0" latinLnBrk="1">
              <a:buNone/>
              <a:defRPr lang="ko-KR" sz="1600" b="1"/>
            </a:lvl6pPr>
            <a:lvl7pPr marL="2743200" indent="0" latinLnBrk="1">
              <a:buNone/>
              <a:defRPr lang="ko-KR" sz="1600" b="1"/>
            </a:lvl7pPr>
            <a:lvl8pPr marL="3200400" indent="0" latinLnBrk="1">
              <a:buNone/>
              <a:defRPr lang="ko-KR" sz="1600" b="1"/>
            </a:lvl8pPr>
            <a:lvl9pPr marL="3657600" indent="0" latinLnBrk="1">
              <a:buNone/>
              <a:defRPr lang="ko-KR" sz="1600" b="1"/>
            </a:lvl9pPr>
          </a:lstStyle>
          <a:p>
            <a:pPr lvl="0" latinLnBrk="1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75922" y="2737246"/>
            <a:ext cx="4186713" cy="3304117"/>
          </a:xfrm>
        </p:spPr>
        <p:txBody>
          <a:bodyPr>
            <a:normAutofit/>
          </a:bodyPr>
          <a:lstStyle>
            <a:lvl1pPr>
              <a:defRPr>
                <a:ea typeface="맑은 고딕" panose="020B0503020000020004" pitchFamily="50" charset="-127"/>
              </a:defRPr>
            </a:lvl1pPr>
            <a:lvl2pPr>
              <a:defRPr>
                <a:ea typeface="맑은 고딕" panose="020B0503020000020004" pitchFamily="50" charset="-127"/>
              </a:defRPr>
            </a:lvl2pPr>
            <a:lvl3pPr>
              <a:defRPr>
                <a:ea typeface="맑은 고딕" panose="020B0503020000020004" pitchFamily="50" charset="-127"/>
              </a:defRPr>
            </a:lvl3pPr>
            <a:lvl4pPr>
              <a:defRPr>
                <a:ea typeface="맑은 고딕" panose="020B0503020000020004" pitchFamily="50" charset="-127"/>
              </a:defRPr>
            </a:lvl4pPr>
            <a:lvl5pPr>
              <a:defRPr>
                <a:ea typeface="맑은 고딕" panose="020B0503020000020004" pitchFamily="50" charset="-127"/>
              </a:defRPr>
            </a:lvl5pPr>
          </a:lstStyle>
          <a:p>
            <a:pPr lvl="0" latinLnBrk="1"/>
            <a:r>
              <a:rPr lang="ko-KR" altLang="en-US"/>
              <a:t>마스터 텍스트 스타일 편집</a:t>
            </a:r>
          </a:p>
          <a:p>
            <a:pPr lvl="1" latinLnBrk="1"/>
            <a:r>
              <a:rPr lang="ko-KR" altLang="en-US"/>
              <a:t>둘째 수준</a:t>
            </a:r>
          </a:p>
          <a:p>
            <a:pPr lvl="2" latinLnBrk="1"/>
            <a:r>
              <a:rPr lang="ko-KR" altLang="en-US"/>
              <a:t>셋째 수준</a:t>
            </a:r>
          </a:p>
          <a:p>
            <a:pPr lvl="3" latinLnBrk="1"/>
            <a:r>
              <a:rPr lang="ko-KR" altLang="en-US"/>
              <a:t>넷째 수준</a:t>
            </a:r>
          </a:p>
          <a:p>
            <a:pPr lvl="4" latinLnBrk="1"/>
            <a:r>
              <a:rPr lang="ko-KR" altLang="en-US"/>
              <a:t>다섯째 수준</a:t>
            </a:r>
            <a:endParaRPr 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89709" y="2160983"/>
            <a:ext cx="4186708" cy="576262"/>
          </a:xfrm>
        </p:spPr>
        <p:txBody>
          <a:bodyPr anchor="b">
            <a:noAutofit/>
          </a:bodyPr>
          <a:lstStyle>
            <a:lvl1pPr marL="0" indent="0" latinLnBrk="1">
              <a:buNone/>
              <a:defRPr lang="ko-KR" sz="2400" b="0">
                <a:ea typeface="맑은 고딕" panose="020B0503020000020004" pitchFamily="50" charset="-127"/>
              </a:defRPr>
            </a:lvl1pPr>
            <a:lvl2pPr marL="457200" indent="0" latinLnBrk="1">
              <a:buNone/>
              <a:defRPr lang="ko-KR" sz="2000" b="1"/>
            </a:lvl2pPr>
            <a:lvl3pPr marL="914400" indent="0" latinLnBrk="1">
              <a:buNone/>
              <a:defRPr lang="ko-KR" sz="1800" b="1"/>
            </a:lvl3pPr>
            <a:lvl4pPr marL="1371600" indent="0" latinLnBrk="1">
              <a:buNone/>
              <a:defRPr lang="ko-KR" sz="1600" b="1"/>
            </a:lvl4pPr>
            <a:lvl5pPr marL="1828800" indent="0" latinLnBrk="1">
              <a:buNone/>
              <a:defRPr lang="ko-KR" sz="1600" b="1"/>
            </a:lvl5pPr>
            <a:lvl6pPr marL="2286000" indent="0" latinLnBrk="1">
              <a:buNone/>
              <a:defRPr lang="ko-KR" sz="1600" b="1"/>
            </a:lvl6pPr>
            <a:lvl7pPr marL="2743200" indent="0" latinLnBrk="1">
              <a:buNone/>
              <a:defRPr lang="ko-KR" sz="1600" b="1"/>
            </a:lvl7pPr>
            <a:lvl8pPr marL="3200400" indent="0" latinLnBrk="1">
              <a:buNone/>
              <a:defRPr lang="ko-KR" sz="1600" b="1"/>
            </a:lvl8pPr>
            <a:lvl9pPr marL="3657600" indent="0" latinLnBrk="1">
              <a:buNone/>
              <a:defRPr lang="ko-KR" sz="1600" b="1"/>
            </a:lvl9pPr>
          </a:lstStyle>
          <a:p>
            <a:pPr lvl="0" latinLnBrk="1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89710" y="2737246"/>
            <a:ext cx="4186707" cy="3304117"/>
          </a:xfrm>
        </p:spPr>
        <p:txBody>
          <a:bodyPr>
            <a:normAutofit/>
          </a:bodyPr>
          <a:lstStyle>
            <a:lvl1pPr>
              <a:defRPr>
                <a:ea typeface="맑은 고딕" panose="020B0503020000020004" pitchFamily="50" charset="-127"/>
              </a:defRPr>
            </a:lvl1pPr>
            <a:lvl2pPr>
              <a:defRPr>
                <a:ea typeface="맑은 고딕" panose="020B0503020000020004" pitchFamily="50" charset="-127"/>
              </a:defRPr>
            </a:lvl2pPr>
            <a:lvl3pPr>
              <a:defRPr>
                <a:ea typeface="맑은 고딕" panose="020B0503020000020004" pitchFamily="50" charset="-127"/>
              </a:defRPr>
            </a:lvl3pPr>
            <a:lvl4pPr>
              <a:defRPr>
                <a:ea typeface="맑은 고딕" panose="020B0503020000020004" pitchFamily="50" charset="-127"/>
              </a:defRPr>
            </a:lvl4pPr>
            <a:lvl5pPr>
              <a:defRPr>
                <a:ea typeface="맑은 고딕" panose="020B0503020000020004" pitchFamily="50" charset="-127"/>
              </a:defRPr>
            </a:lvl5pPr>
          </a:lstStyle>
          <a:p>
            <a:pPr lvl="0" latinLnBrk="1"/>
            <a:r>
              <a:rPr lang="ko-KR" altLang="en-US"/>
              <a:t>마스터 텍스트 스타일 편집</a:t>
            </a:r>
          </a:p>
          <a:p>
            <a:pPr lvl="1" latinLnBrk="1"/>
            <a:r>
              <a:rPr lang="ko-KR" altLang="en-US"/>
              <a:t>둘째 수준</a:t>
            </a:r>
          </a:p>
          <a:p>
            <a:pPr lvl="2" latinLnBrk="1"/>
            <a:r>
              <a:rPr lang="ko-KR" altLang="en-US"/>
              <a:t>셋째 수준</a:t>
            </a:r>
          </a:p>
          <a:p>
            <a:pPr lvl="3" latinLnBrk="1"/>
            <a:r>
              <a:rPr lang="ko-KR" altLang="en-US"/>
              <a:t>넷째 수준</a:t>
            </a:r>
          </a:p>
          <a:p>
            <a:pPr lvl="4" latinLnBrk="1"/>
            <a:r>
              <a:rPr lang="ko-KR" altLang="en-US"/>
              <a:t>다섯째 수준</a:t>
            </a:r>
            <a:endParaRPr lang="ko-KR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</a:lstStyle>
          <a:p>
            <a:endParaRPr lang="ko-KR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3"/>
          </p:nvPr>
        </p:nvSpPr>
        <p:spPr>
          <a:xfrm>
            <a:off x="7207010" y="6041363"/>
            <a:ext cx="912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C65E3DC2-F620-4C5C-8825-70F7716DD83D}" type="datetime5">
              <a:rPr lang="ko-KR" altLang="en-US" smtClean="0"/>
              <a:pPr/>
              <a:t>2017/9/21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331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511" y="609600"/>
            <a:ext cx="8598907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</a:lstStyle>
          <a:p>
            <a:endParaRPr 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7207010" y="6041363"/>
            <a:ext cx="912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C65E3DC2-F620-4C5C-8825-70F7716DD83D}" type="datetime5">
              <a:rPr lang="ko-KR" altLang="en-US" smtClean="0"/>
              <a:pPr/>
              <a:t>2017/9/21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165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</a:lstStyle>
          <a:p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7207010" y="6041363"/>
            <a:ext cx="912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C65E3DC2-F620-4C5C-8825-70F7716DD83D}" type="datetime5">
              <a:rPr lang="ko-KR" altLang="en-US" smtClean="0"/>
              <a:pPr/>
              <a:t>2017/9/21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867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510" y="1498604"/>
            <a:ext cx="3855532" cy="1278466"/>
          </a:xfrm>
        </p:spPr>
        <p:txBody>
          <a:bodyPr anchor="b">
            <a:normAutofit/>
          </a:bodyPr>
          <a:lstStyle>
            <a:lvl1pPr latinLnBrk="1">
              <a:defRPr lang="ko-KR" sz="2000"/>
            </a:lvl1pPr>
          </a:lstStyle>
          <a:p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1701" y="514925"/>
            <a:ext cx="4514717" cy="5526437"/>
          </a:xfrm>
        </p:spPr>
        <p:txBody>
          <a:bodyPr>
            <a:normAutofit/>
          </a:bodyPr>
          <a:lstStyle>
            <a:lvl1pPr>
              <a:defRPr>
                <a:ea typeface="맑은 고딕" panose="020B0503020000020004" pitchFamily="50" charset="-127"/>
              </a:defRPr>
            </a:lvl1pPr>
            <a:lvl2pPr>
              <a:defRPr>
                <a:ea typeface="맑은 고딕" panose="020B0503020000020004" pitchFamily="50" charset="-127"/>
              </a:defRPr>
            </a:lvl2pPr>
            <a:lvl3pPr>
              <a:defRPr>
                <a:ea typeface="맑은 고딕" panose="020B0503020000020004" pitchFamily="50" charset="-127"/>
              </a:defRPr>
            </a:lvl3pPr>
            <a:lvl4pPr>
              <a:defRPr>
                <a:ea typeface="맑은 고딕" panose="020B0503020000020004" pitchFamily="50" charset="-127"/>
              </a:defRPr>
            </a:lvl4pPr>
            <a:lvl5pPr>
              <a:defRPr>
                <a:ea typeface="맑은 고딕" panose="020B0503020000020004" pitchFamily="50" charset="-127"/>
              </a:defRPr>
            </a:lvl5pPr>
          </a:lstStyle>
          <a:p>
            <a:pPr lvl="0" latinLnBrk="1"/>
            <a:r>
              <a:rPr lang="ko-KR" altLang="en-US"/>
              <a:t>마스터 텍스트 스타일 편집</a:t>
            </a:r>
          </a:p>
          <a:p>
            <a:pPr lvl="1" latinLnBrk="1"/>
            <a:r>
              <a:rPr lang="ko-KR" altLang="en-US"/>
              <a:t>둘째 수준</a:t>
            </a:r>
          </a:p>
          <a:p>
            <a:pPr lvl="2" latinLnBrk="1"/>
            <a:r>
              <a:rPr lang="ko-KR" altLang="en-US"/>
              <a:t>셋째 수준</a:t>
            </a:r>
          </a:p>
          <a:p>
            <a:pPr lvl="3" latinLnBrk="1"/>
            <a:r>
              <a:rPr lang="ko-KR" altLang="en-US"/>
              <a:t>넷째 수준</a:t>
            </a:r>
          </a:p>
          <a:p>
            <a:pPr lvl="4" latinLnBrk="1"/>
            <a:r>
              <a:rPr lang="ko-KR" altLang="en-US"/>
              <a:t>다섯째 수준</a:t>
            </a:r>
            <a:endParaRPr 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77510" y="2777069"/>
            <a:ext cx="3855532" cy="2584449"/>
          </a:xfrm>
        </p:spPr>
        <p:txBody>
          <a:bodyPr>
            <a:normAutofit/>
          </a:bodyPr>
          <a:lstStyle>
            <a:lvl1pPr marL="0" indent="0" latinLnBrk="1">
              <a:buNone/>
              <a:defRPr lang="ko-KR" sz="1400">
                <a:ea typeface="맑은 고딕" panose="020B0503020000020004" pitchFamily="50" charset="-127"/>
              </a:defRPr>
            </a:lvl1pPr>
            <a:lvl2pPr marL="457063" indent="0" latinLnBrk="1">
              <a:buNone/>
              <a:defRPr lang="ko-KR" sz="1400"/>
            </a:lvl2pPr>
            <a:lvl3pPr marL="914126" indent="0" latinLnBrk="1">
              <a:buNone/>
              <a:defRPr lang="ko-KR" sz="1200"/>
            </a:lvl3pPr>
            <a:lvl4pPr marL="1371189" indent="0" latinLnBrk="1">
              <a:buNone/>
              <a:defRPr lang="ko-KR" sz="1000"/>
            </a:lvl4pPr>
            <a:lvl5pPr marL="1828251" indent="0" latinLnBrk="1">
              <a:buNone/>
              <a:defRPr lang="ko-KR" sz="1000"/>
            </a:lvl5pPr>
            <a:lvl6pPr marL="2285314" indent="0" latinLnBrk="1">
              <a:buNone/>
              <a:defRPr lang="ko-KR" sz="1000"/>
            </a:lvl6pPr>
            <a:lvl7pPr marL="2742377" indent="0" latinLnBrk="1">
              <a:buNone/>
              <a:defRPr lang="ko-KR" sz="1000"/>
            </a:lvl7pPr>
            <a:lvl8pPr marL="3199440" indent="0" latinLnBrk="1">
              <a:buNone/>
              <a:defRPr lang="ko-KR" sz="1000"/>
            </a:lvl8pPr>
            <a:lvl9pPr marL="3656503" indent="0" latinLnBrk="1">
              <a:buNone/>
              <a:defRPr lang="ko-KR" sz="1000"/>
            </a:lvl9pPr>
          </a:lstStyle>
          <a:p>
            <a:pPr lvl="0" latinLnBrk="1"/>
            <a:r>
              <a:rPr lang="ko-KR" altLang="en-US"/>
              <a:t>마스터 텍스트 스타일 편집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</a:lstStyle>
          <a:p>
            <a:endParaRPr 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3"/>
          </p:nvPr>
        </p:nvSpPr>
        <p:spPr>
          <a:xfrm>
            <a:off x="7207010" y="6041363"/>
            <a:ext cx="912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C65E3DC2-F620-4C5C-8825-70F7716DD83D}" type="datetime5">
              <a:rPr lang="ko-KR" altLang="en-US" smtClean="0"/>
              <a:pPr/>
              <a:t>2017/9/21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625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511" y="4800600"/>
            <a:ext cx="8598906" cy="566738"/>
          </a:xfrm>
        </p:spPr>
        <p:txBody>
          <a:bodyPr anchor="b">
            <a:normAutofit/>
          </a:bodyPr>
          <a:lstStyle>
            <a:lvl1pPr algn="l" latinLnBrk="1">
              <a:defRPr lang="ko-KR" sz="2400" b="0"/>
            </a:lvl1pPr>
          </a:lstStyle>
          <a:p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677511" y="609600"/>
            <a:ext cx="8598907" cy="3845718"/>
          </a:xfrm>
        </p:spPr>
        <p:txBody>
          <a:bodyPr anchor="ctr">
            <a:normAutofit/>
          </a:bodyPr>
          <a:lstStyle>
            <a:lvl1pPr marL="0" indent="0" algn="ctr" latinLnBrk="1">
              <a:buNone/>
              <a:defRPr lang="ko-KR" sz="1600">
                <a:ea typeface="맑은 고딕" panose="020B0503020000020004" pitchFamily="50" charset="-127"/>
              </a:defRPr>
            </a:lvl1pPr>
            <a:lvl2pPr marL="457200" indent="0" latinLnBrk="1">
              <a:buNone/>
              <a:defRPr lang="ko-KR" sz="2800"/>
            </a:lvl2pPr>
            <a:lvl3pPr marL="914400" indent="0" latinLnBrk="1">
              <a:buNone/>
              <a:defRPr lang="ko-KR" sz="2400"/>
            </a:lvl3pPr>
            <a:lvl4pPr marL="1371600" indent="0" latinLnBrk="1">
              <a:buNone/>
              <a:defRPr lang="ko-KR" sz="2000"/>
            </a:lvl4pPr>
            <a:lvl5pPr marL="1828800" indent="0" latinLnBrk="1">
              <a:buNone/>
              <a:defRPr lang="ko-KR" sz="2000"/>
            </a:lvl5pPr>
            <a:lvl6pPr marL="2286000" indent="0" latinLnBrk="1">
              <a:buNone/>
              <a:defRPr lang="ko-KR" sz="2000"/>
            </a:lvl6pPr>
            <a:lvl7pPr marL="2743200" indent="0" latinLnBrk="1">
              <a:buNone/>
              <a:defRPr lang="ko-KR" sz="2000"/>
            </a:lvl7pPr>
            <a:lvl8pPr marL="3200400" indent="0" latinLnBrk="1">
              <a:buNone/>
              <a:defRPr lang="ko-KR" sz="2000"/>
            </a:lvl8pPr>
            <a:lvl9pPr marL="3657600" indent="0" latinLnBrk="1">
              <a:buNone/>
              <a:defRPr lang="ko-KR"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77511" y="5367338"/>
            <a:ext cx="8598906" cy="674024"/>
          </a:xfrm>
        </p:spPr>
        <p:txBody>
          <a:bodyPr>
            <a:normAutofit/>
          </a:bodyPr>
          <a:lstStyle>
            <a:lvl1pPr marL="0" indent="0" latinLnBrk="1">
              <a:buNone/>
              <a:defRPr lang="ko-KR" sz="1200">
                <a:ea typeface="맑은 고딕" panose="020B0503020000020004" pitchFamily="50" charset="-127"/>
              </a:defRPr>
            </a:lvl1pPr>
            <a:lvl2pPr marL="457200" indent="0" latinLnBrk="1">
              <a:buNone/>
              <a:defRPr lang="ko-KR" sz="1200"/>
            </a:lvl2pPr>
            <a:lvl3pPr marL="914400" indent="0" latinLnBrk="1">
              <a:buNone/>
              <a:defRPr lang="ko-KR" sz="1000"/>
            </a:lvl3pPr>
            <a:lvl4pPr marL="1371600" indent="0" latinLnBrk="1">
              <a:buNone/>
              <a:defRPr lang="ko-KR" sz="900"/>
            </a:lvl4pPr>
            <a:lvl5pPr marL="1828800" indent="0" latinLnBrk="1">
              <a:buNone/>
              <a:defRPr lang="ko-KR" sz="900"/>
            </a:lvl5pPr>
            <a:lvl6pPr marL="2286000" indent="0" latinLnBrk="1">
              <a:buNone/>
              <a:defRPr lang="ko-KR" sz="900"/>
            </a:lvl6pPr>
            <a:lvl7pPr marL="2743200" indent="0" latinLnBrk="1">
              <a:buNone/>
              <a:defRPr lang="ko-KR" sz="900"/>
            </a:lvl7pPr>
            <a:lvl8pPr marL="3200400" indent="0" latinLnBrk="1">
              <a:buNone/>
              <a:defRPr lang="ko-KR" sz="900"/>
            </a:lvl8pPr>
            <a:lvl9pPr marL="3657600" indent="0" latinLnBrk="1">
              <a:buNone/>
              <a:defRPr lang="ko-KR" sz="900"/>
            </a:lvl9pPr>
          </a:lstStyle>
          <a:p>
            <a:pPr lvl="0" latinLnBrk="1"/>
            <a:r>
              <a:rPr lang="ko-KR" altLang="en-US"/>
              <a:t>마스터 텍스트 스타일 편집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맑은 고딕" panose="020B0503020000020004" pitchFamily="50" charset="-127"/>
              </a:defRPr>
            </a:lvl1pPr>
          </a:lstStyle>
          <a:p>
            <a:endParaRPr 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rPr lang="en-US" altLang="ko-KR" smtClean="0"/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3"/>
          </p:nvPr>
        </p:nvSpPr>
        <p:spPr>
          <a:xfrm>
            <a:off x="7207010" y="6041363"/>
            <a:ext cx="912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C65E3DC2-F620-4C5C-8825-70F7716DD83D}" type="datetime5">
              <a:rPr lang="ko-KR" altLang="en-US" smtClean="0"/>
              <a:pPr/>
              <a:t>2017/9/21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783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7399148" y="3689879"/>
            <a:ext cx="4764799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9373453" y="0"/>
            <a:ext cx="1219518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reeform 8"/>
          <p:cNvSpPr/>
          <p:nvPr/>
        </p:nvSpPr>
        <p:spPr>
          <a:xfrm>
            <a:off x="9188726" y="-8467"/>
            <a:ext cx="3006450" cy="6866467"/>
          </a:xfrm>
          <a:custGeom>
            <a:avLst/>
            <a:gdLst>
              <a:gd name="connsiteX0" fmla="*/ 2023534 w 3005667"/>
              <a:gd name="connsiteY0" fmla="*/ 8467 h 6866467"/>
              <a:gd name="connsiteX1" fmla="*/ 0 w 3005667"/>
              <a:gd name="connsiteY1" fmla="*/ 6866467 h 6866467"/>
              <a:gd name="connsiteX2" fmla="*/ 2997200 w 3005667"/>
              <a:gd name="connsiteY2" fmla="*/ 6858000 h 6866467"/>
              <a:gd name="connsiteX3" fmla="*/ 3005667 w 3005667"/>
              <a:gd name="connsiteY3" fmla="*/ 0 h 6866467"/>
              <a:gd name="connsiteX4" fmla="*/ 2023534 w 3005667"/>
              <a:gd name="connsiteY4" fmla="*/ 8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5667" h="6866467">
                <a:moveTo>
                  <a:pt x="2023534" y="8467"/>
                </a:moveTo>
                <a:lnTo>
                  <a:pt x="0" y="6866467"/>
                </a:lnTo>
                <a:lnTo>
                  <a:pt x="2997200" y="6858000"/>
                </a:lnTo>
                <a:cubicBezTo>
                  <a:pt x="3000022" y="4572000"/>
                  <a:pt x="3002845" y="2286000"/>
                  <a:pt x="3005667" y="0"/>
                </a:cubicBezTo>
                <a:lnTo>
                  <a:pt x="2023534" y="8467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맑은 고딕" panose="020B0503020000020004" pitchFamily="50" charset="-127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9603701" y="-8467"/>
            <a:ext cx="2591475" cy="6866467"/>
          </a:xfrm>
          <a:custGeom>
            <a:avLst/>
            <a:gdLst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2582333 w 2590800"/>
              <a:gd name="connsiteY3" fmla="*/ 0 h 6866467"/>
              <a:gd name="connsiteX4" fmla="*/ 0 w 2590800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0800" h="6866467">
                <a:moveTo>
                  <a:pt x="0" y="0"/>
                </a:moveTo>
                <a:lnTo>
                  <a:pt x="1202267" y="6866467"/>
                </a:lnTo>
                <a:lnTo>
                  <a:pt x="2590800" y="6866467"/>
                </a:lnTo>
                <a:cubicBezTo>
                  <a:pt x="2587978" y="4577645"/>
                  <a:pt x="2585155" y="2288822"/>
                  <a:pt x="2582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맑은 고딕" panose="020B0503020000020004" pitchFamily="50" charset="-127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8934660" y="3048000"/>
            <a:ext cx="3260516" cy="3810000"/>
          </a:xfrm>
          <a:custGeom>
            <a:avLst/>
            <a:gdLst>
              <a:gd name="connsiteX0" fmla="*/ 0 w 3259667"/>
              <a:gd name="connsiteY0" fmla="*/ 3810000 h 3810000"/>
              <a:gd name="connsiteX1" fmla="*/ 3251200 w 3259667"/>
              <a:gd name="connsiteY1" fmla="*/ 0 h 3810000"/>
              <a:gd name="connsiteX2" fmla="*/ 3259667 w 3259667"/>
              <a:gd name="connsiteY2" fmla="*/ 3810000 h 3810000"/>
              <a:gd name="connsiteX3" fmla="*/ 0 w 3259667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맑은 고딕" panose="020B0503020000020004" pitchFamily="50" charset="-127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9341166" y="-8467"/>
            <a:ext cx="2854010" cy="6866467"/>
          </a:xfrm>
          <a:custGeom>
            <a:avLst/>
            <a:gdLst>
              <a:gd name="connsiteX0" fmla="*/ 0 w 2853267"/>
              <a:gd name="connsiteY0" fmla="*/ 0 h 6866467"/>
              <a:gd name="connsiteX1" fmla="*/ 2472267 w 2853267"/>
              <a:gd name="connsiteY1" fmla="*/ 6866467 h 6866467"/>
              <a:gd name="connsiteX2" fmla="*/ 2853267 w 2853267"/>
              <a:gd name="connsiteY2" fmla="*/ 6858000 h 6866467"/>
              <a:gd name="connsiteX3" fmla="*/ 2853267 w 2853267"/>
              <a:gd name="connsiteY3" fmla="*/ 0 h 6866467"/>
              <a:gd name="connsiteX4" fmla="*/ 0 w 285326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맑은 고딕" panose="020B0503020000020004" pitchFamily="50" charset="-127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10907908" y="-8467"/>
            <a:ext cx="1287268" cy="6866467"/>
          </a:xfrm>
          <a:custGeom>
            <a:avLst/>
            <a:gdLst>
              <a:gd name="connsiteX0" fmla="*/ 1016000 w 1286933"/>
              <a:gd name="connsiteY0" fmla="*/ 0 h 6866467"/>
              <a:gd name="connsiteX1" fmla="*/ 0 w 1286933"/>
              <a:gd name="connsiteY1" fmla="*/ 6866467 h 6866467"/>
              <a:gd name="connsiteX2" fmla="*/ 1286933 w 1286933"/>
              <a:gd name="connsiteY2" fmla="*/ 6866467 h 6866467"/>
              <a:gd name="connsiteX3" fmla="*/ 1278466 w 1286933"/>
              <a:gd name="connsiteY3" fmla="*/ 0 h 6866467"/>
              <a:gd name="connsiteX4" fmla="*/ 1016000 w 1286933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맑은 고딕" panose="020B0503020000020004" pitchFamily="50" charset="-127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10941783" y="-8468"/>
            <a:ext cx="1270575" cy="6866467"/>
          </a:xfrm>
          <a:custGeom>
            <a:avLst/>
            <a:gdLst>
              <a:gd name="connsiteX0" fmla="*/ 0 w 1244600"/>
              <a:gd name="connsiteY0" fmla="*/ 0 h 6874934"/>
              <a:gd name="connsiteX1" fmla="*/ 1117600 w 1244600"/>
              <a:gd name="connsiteY1" fmla="*/ 6866467 h 6874934"/>
              <a:gd name="connsiteX2" fmla="*/ 1244600 w 1244600"/>
              <a:gd name="connsiteY2" fmla="*/ 6874934 h 6874934"/>
              <a:gd name="connsiteX3" fmla="*/ 1236134 w 1244600"/>
              <a:gd name="connsiteY3" fmla="*/ 0 h 6874934"/>
              <a:gd name="connsiteX4" fmla="*/ 0 w 1244600"/>
              <a:gd name="connsiteY4" fmla="*/ 0 h 6874934"/>
              <a:gd name="connsiteX0" fmla="*/ 0 w 1253067"/>
              <a:gd name="connsiteY0" fmla="*/ 0 h 6874934"/>
              <a:gd name="connsiteX1" fmla="*/ 1117600 w 1253067"/>
              <a:gd name="connsiteY1" fmla="*/ 6866467 h 6874934"/>
              <a:gd name="connsiteX2" fmla="*/ 1244600 w 1253067"/>
              <a:gd name="connsiteY2" fmla="*/ 6874934 h 6874934"/>
              <a:gd name="connsiteX3" fmla="*/ 1253067 w 1253067"/>
              <a:gd name="connsiteY3" fmla="*/ 0 h 6874934"/>
              <a:gd name="connsiteX4" fmla="*/ 0 w 1253067"/>
              <a:gd name="connsiteY4" fmla="*/ 0 h 6874934"/>
              <a:gd name="connsiteX0" fmla="*/ 0 w 1270244"/>
              <a:gd name="connsiteY0" fmla="*/ 0 h 6866467"/>
              <a:gd name="connsiteX1" fmla="*/ 1117600 w 1270244"/>
              <a:gd name="connsiteY1" fmla="*/ 6866467 h 6866467"/>
              <a:gd name="connsiteX2" fmla="*/ 1270000 w 1270244"/>
              <a:gd name="connsiteY2" fmla="*/ 6866467 h 6866467"/>
              <a:gd name="connsiteX3" fmla="*/ 1253067 w 1270244"/>
              <a:gd name="connsiteY3" fmla="*/ 0 h 6866467"/>
              <a:gd name="connsiteX4" fmla="*/ 0 w 1270244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맑은 고딕" panose="020B0503020000020004" pitchFamily="50" charset="-127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0374369" y="3589868"/>
            <a:ext cx="1820807" cy="3268133"/>
          </a:xfrm>
          <a:custGeom>
            <a:avLst/>
            <a:gdLst>
              <a:gd name="connsiteX0" fmla="*/ 0 w 1820333"/>
              <a:gd name="connsiteY0" fmla="*/ 3268133 h 3268133"/>
              <a:gd name="connsiteX1" fmla="*/ 1811866 w 1820333"/>
              <a:gd name="connsiteY1" fmla="*/ 0 h 3268133"/>
              <a:gd name="connsiteX2" fmla="*/ 1820333 w 1820333"/>
              <a:gd name="connsiteY2" fmla="*/ 3259666 h 3268133"/>
              <a:gd name="connsiteX3" fmla="*/ 0 w 1820333"/>
              <a:gd name="connsiteY3" fmla="*/ 3268133 h 326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맑은 고딕" panose="020B0503020000020004" pitchFamily="50" charset="-127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-8469" y="4013201"/>
            <a:ext cx="457319" cy="2853267"/>
          </a:xfrm>
          <a:custGeom>
            <a:avLst/>
            <a:gdLst>
              <a:gd name="connsiteX0" fmla="*/ 0 w 457200"/>
              <a:gd name="connsiteY0" fmla="*/ 0 h 2853267"/>
              <a:gd name="connsiteX1" fmla="*/ 457200 w 457200"/>
              <a:gd name="connsiteY1" fmla="*/ 2853267 h 2853267"/>
              <a:gd name="connsiteX2" fmla="*/ 0 w 457200"/>
              <a:gd name="connsiteY2" fmla="*/ 2844800 h 2853267"/>
              <a:gd name="connsiteX3" fmla="*/ 0 w 457200"/>
              <a:gd name="connsiteY3" fmla="*/ 0 h 285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2853267">
                <a:moveTo>
                  <a:pt x="0" y="0"/>
                </a:moveTo>
                <a:lnTo>
                  <a:pt x="457200" y="2853267"/>
                </a:lnTo>
                <a:lnTo>
                  <a:pt x="0" y="2844800"/>
                </a:lnTo>
                <a:cubicBezTo>
                  <a:pt x="2822" y="1905000"/>
                  <a:pt x="5645" y="965200"/>
                  <a:pt x="0" y="0"/>
                </a:cubicBez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 dirty="0">
              <a:latin typeface="맑은 고딕" panose="020B0503020000020004" pitchFamily="50" charset="-127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511" y="609600"/>
            <a:ext cx="8598907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ko-KR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511" y="2160590"/>
            <a:ext cx="859890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latinLnBrk="1"/>
            <a:r>
              <a:rPr lang="ko-KR" altLang="ko-KR" dirty="0"/>
              <a:t>마스터 텍스트 스타일을 편집합니다</a:t>
            </a:r>
          </a:p>
          <a:p>
            <a:pPr lvl="1" latinLnBrk="1"/>
            <a:r>
              <a:rPr lang="ko-KR" altLang="ko-KR" dirty="0"/>
              <a:t>둘째 수준</a:t>
            </a:r>
          </a:p>
          <a:p>
            <a:pPr lvl="2" latinLnBrk="1"/>
            <a:r>
              <a:rPr lang="ko-KR" altLang="ko-KR" dirty="0"/>
              <a:t>셋째 수준</a:t>
            </a:r>
          </a:p>
          <a:p>
            <a:pPr lvl="3" latinLnBrk="1"/>
            <a:r>
              <a:rPr lang="ko-KR" altLang="ko-KR" dirty="0"/>
              <a:t>넷째 수준</a:t>
            </a:r>
          </a:p>
          <a:p>
            <a:pPr lvl="4" latinLnBrk="1"/>
            <a:r>
              <a:rPr lang="ko-KR" altLang="ko-KR" dirty="0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7010" y="6041363"/>
            <a:ext cx="912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C65E3DC2-F620-4C5C-8825-70F7716DD83D}" type="datetime5">
              <a:rPr lang="ko-KR" altLang="en-US" smtClean="0"/>
              <a:pPr/>
              <a:t>2017/9/21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511" y="6041363"/>
            <a:ext cx="62992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2901" y="6041363"/>
            <a:ext cx="683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  <a:latin typeface="맑은 고딕" panose="020B0503020000020004" pitchFamily="50" charset="-127"/>
              </a:defRPr>
            </a:lvl1pPr>
          </a:lstStyle>
          <a:p>
            <a:fld id="{DEC7A5AD-5AEC-42D0-A3BE-F46B4057636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19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ea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&amp;ehk=eCqMDDKTe5s7CPwwd93A" /><Relationship Id="rId2" Type="http://schemas.openxmlformats.org/officeDocument/2006/relationships/image" Target="../media/image5.jp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&amp;ehk=eCqMDDKTe5s7CPwwd93A" /><Relationship Id="rId2" Type="http://schemas.openxmlformats.org/officeDocument/2006/relationships/image" Target="../media/image5.jp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&amp;ehk=eCqMDDKTe5s7CPwwd93A" /><Relationship Id="rId2" Type="http://schemas.openxmlformats.org/officeDocument/2006/relationships/image" Target="../media/image6.jp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 /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 /><Relationship Id="rId1" Type="http://schemas.openxmlformats.org/officeDocument/2006/relationships/slideLayout" Target="../slideLayouts/slideLayout8.xml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 /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4.xml" 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 /><Relationship Id="rId3" Type="http://schemas.openxmlformats.org/officeDocument/2006/relationships/diagramLayout" Target="../diagrams/layout1.xml" /><Relationship Id="rId7" Type="http://schemas.openxmlformats.org/officeDocument/2006/relationships/diagramData" Target="../diagrams/data2.xml" /><Relationship Id="rId2" Type="http://schemas.openxmlformats.org/officeDocument/2006/relationships/diagramData" Target="../diagrams/data1.xml" /><Relationship Id="rId1" Type="http://schemas.openxmlformats.org/officeDocument/2006/relationships/slideLayout" Target="../slideLayouts/slideLayout5.xml" /><Relationship Id="rId6" Type="http://schemas.microsoft.com/office/2007/relationships/diagramDrawing" Target="../diagrams/drawing1.xml" /><Relationship Id="rId11" Type="http://schemas.microsoft.com/office/2007/relationships/diagramDrawing" Target="../diagrams/drawing2.xml" /><Relationship Id="rId5" Type="http://schemas.openxmlformats.org/officeDocument/2006/relationships/diagramColors" Target="../diagrams/colors1.xml" /><Relationship Id="rId10" Type="http://schemas.openxmlformats.org/officeDocument/2006/relationships/diagramColors" Target="../diagrams/colors2.xml" /><Relationship Id="rId4" Type="http://schemas.openxmlformats.org/officeDocument/2006/relationships/diagramQuickStyle" Target="../diagrams/quickStyle1.xml" /><Relationship Id="rId9" Type="http://schemas.openxmlformats.org/officeDocument/2006/relationships/diagramQuickStyle" Target="../diagrams/quickStyle2.xml" 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topic/libraries/support-library/setup.html" TargetMode="External" /><Relationship Id="rId1" Type="http://schemas.openxmlformats.org/officeDocument/2006/relationships/slideLayout" Target="../slideLayouts/slideLayout2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2.xml" 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training/basics/fragments/creating.html" TargetMode="External" /><Relationship Id="rId1" Type="http://schemas.openxmlformats.org/officeDocument/2006/relationships/slideLayout" Target="../slideLayouts/slideLayout5.xml" 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8.xml" 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7.xml" 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7.xml" 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belll.tistory.com/entry/%ED%94%84%EB%9E%98%EA%B7%B8%EB%A8%BC%ED%8A%B8%EC%9D%98-%EA%B0%9C%EB%85%90" TargetMode="External" /><Relationship Id="rId2" Type="http://schemas.openxmlformats.org/officeDocument/2006/relationships/hyperlink" Target="https://developer.android.com/guide/components/fragments.html" TargetMode="External" /><Relationship Id="rId1" Type="http://schemas.openxmlformats.org/officeDocument/2006/relationships/slideLayout" Target="../slideLayouts/slideLayout2.xml" 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&amp;ehk=eCqMDDKTe5s7CPwwd93A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&amp;ehk=eCqMDDKTe5s7CPwwd93A" /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&amp;ehk=eCqMDDKTe5s7CPwwd93A" /><Relationship Id="rId2" Type="http://schemas.openxmlformats.org/officeDocument/2006/relationships/image" Target="../media/image5.jp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6" name="사각형 8"/>
          <p:cNvSpPr>
            <a:spLocks noGrp="1" noChangeArrowheads="1"/>
          </p:cNvSpPr>
          <p:nvPr>
            <p:ph type="ctrTitle"/>
          </p:nvPr>
        </p:nvSpPr>
        <p:spPr>
          <a:xfrm>
            <a:off x="893136" y="2404534"/>
            <a:ext cx="8383284" cy="1646302"/>
          </a:xfrm>
        </p:spPr>
        <p:txBody>
          <a:bodyPr/>
          <a:lstStyle/>
          <a:p>
            <a:r>
              <a:rPr lang="en-US" altLang="ko-KR" dirty="0"/>
              <a:t>One</a:t>
            </a:r>
            <a:r>
              <a:rPr lang="ko-KR" altLang="en-US" dirty="0"/>
              <a:t> </a:t>
            </a:r>
            <a:r>
              <a:rPr lang="en-US" altLang="ko-KR" dirty="0"/>
              <a:t>of</a:t>
            </a:r>
            <a:r>
              <a:rPr lang="ko-KR" altLang="en-US" dirty="0"/>
              <a:t> </a:t>
            </a:r>
            <a:r>
              <a:rPr lang="en-US" altLang="ko-KR" dirty="0"/>
              <a:t>the Android App</a:t>
            </a:r>
            <a:br>
              <a:rPr lang="en-US" altLang="ko-KR" dirty="0"/>
            </a:br>
            <a:r>
              <a:rPr lang="en-US" altLang="ko-KR" dirty="0"/>
              <a:t>Components : Fragment</a:t>
            </a:r>
            <a:r>
              <a:rPr lang="ko-KR" dirty="0"/>
              <a:t> </a:t>
            </a:r>
          </a:p>
        </p:txBody>
      </p:sp>
      <p:sp>
        <p:nvSpPr>
          <p:cNvPr id="89097" name="사각형 9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b="1" dirty="0"/>
              <a:t>함지성</a:t>
            </a:r>
            <a:endParaRPr lang="ko-KR" b="1" dirty="0"/>
          </a:p>
          <a:p>
            <a:r>
              <a:rPr lang="ko-KR" altLang="en-US" dirty="0"/>
              <a:t>한양대학교 앱 개발 동아리 </a:t>
            </a:r>
            <a:r>
              <a:rPr lang="en-US" altLang="ko-KR" dirty="0"/>
              <a:t>EOS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 err="1">
                <a:solidFill>
                  <a:schemeClr val="tx1"/>
                </a:solidFill>
                <a:highlight>
                  <a:srgbClr val="FFFF00"/>
                </a:highlight>
              </a:rPr>
              <a:t>닝겐</a:t>
            </a:r>
            <a:endParaRPr lang="ko-KR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r>
              <a:rPr lang="ko-KR" dirty="0"/>
              <a:t>&lt;</a:t>
            </a:r>
            <a:r>
              <a:rPr lang="en-US" altLang="ko-KR" dirty="0"/>
              <a:t>2017</a:t>
            </a:r>
            <a:r>
              <a:rPr lang="ko-KR" dirty="0"/>
              <a:t>&gt; </a:t>
            </a:r>
            <a:r>
              <a:rPr lang="en-US" altLang="ko-KR" dirty="0"/>
              <a:t>9</a:t>
            </a:r>
            <a:r>
              <a:rPr lang="ko-KR" dirty="0"/>
              <a:t>월 2</a:t>
            </a:r>
            <a:r>
              <a:rPr lang="en-US" altLang="ko-KR" dirty="0"/>
              <a:t>1</a:t>
            </a:r>
            <a:r>
              <a:rPr lang="ko-KR" dirty="0"/>
              <a:t>일</a:t>
            </a:r>
          </a:p>
          <a:p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387950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693E20-D791-4059-A904-93762AF72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Fragment – </a:t>
            </a:r>
            <a:r>
              <a:rPr lang="ko-KR" altLang="en-US" dirty="0"/>
              <a:t>왜 필요한가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74E1330-3C82-4EDE-8D5C-7DAD932C36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39" y="2211136"/>
            <a:ext cx="8255849" cy="4646863"/>
          </a:xfr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C213E2A-5535-43DB-BD35-9602E9DB87CF}"/>
              </a:ext>
            </a:extLst>
          </p:cNvPr>
          <p:cNvGrpSpPr/>
          <p:nvPr/>
        </p:nvGrpSpPr>
        <p:grpSpPr>
          <a:xfrm>
            <a:off x="8282256" y="747231"/>
            <a:ext cx="3536717" cy="5764991"/>
            <a:chOff x="7973912" y="725966"/>
            <a:chExt cx="3536717" cy="576499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0C19969-029C-4D61-983E-A1E57B0D3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554238" y="2578176"/>
              <a:ext cx="1956391" cy="3912781"/>
            </a:xfrm>
            <a:prstGeom prst="rect">
              <a:avLst/>
            </a:prstGeom>
          </p:spPr>
        </p:pic>
        <p:sp>
          <p:nvSpPr>
            <p:cNvPr id="7" name="말풍선: 타원형 6">
              <a:extLst>
                <a:ext uri="{FF2B5EF4-FFF2-40B4-BE49-F238E27FC236}">
                  <a16:creationId xmlns:a16="http://schemas.microsoft.com/office/drawing/2014/main" id="{36D4E1F3-3825-4D7C-8DFC-F22D5DCFEC2E}"/>
                </a:ext>
              </a:extLst>
            </p:cNvPr>
            <p:cNvSpPr/>
            <p:nvPr/>
          </p:nvSpPr>
          <p:spPr>
            <a:xfrm flipH="1">
              <a:off x="7973912" y="725966"/>
              <a:ext cx="2711303" cy="1711842"/>
            </a:xfrm>
            <a:prstGeom prst="wedgeEllipseCallou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+mj-ea"/>
                  <a:ea typeface="+mj-ea"/>
                </a:rPr>
                <a:t>이렇게 </a:t>
              </a:r>
              <a:r>
                <a:rPr lang="ko-KR" altLang="en-US" sz="1600" dirty="0" err="1">
                  <a:latin typeface="+mj-ea"/>
                  <a:ea typeface="+mj-ea"/>
                </a:rPr>
                <a:t>만들거라면</a:t>
              </a:r>
              <a:r>
                <a:rPr lang="ko-KR" altLang="en-US" sz="1600" dirty="0">
                  <a:latin typeface="+mj-ea"/>
                  <a:ea typeface="+mj-ea"/>
                </a:rPr>
                <a:t> </a:t>
              </a:r>
              <a:endParaRPr lang="en-US" altLang="ko-KR" sz="1600" dirty="0">
                <a:latin typeface="+mj-ea"/>
                <a:ea typeface="+mj-ea"/>
              </a:endParaRPr>
            </a:p>
            <a:p>
              <a:pPr algn="ctr"/>
              <a:r>
                <a:rPr lang="ko-KR" altLang="en-US" sz="1600" b="1" dirty="0">
                  <a:solidFill>
                    <a:srgbClr val="FF0000"/>
                  </a:solidFill>
                  <a:latin typeface="+mj-ea"/>
                  <a:ea typeface="+mj-ea"/>
                </a:rPr>
                <a:t>아예 앱을</a:t>
              </a:r>
              <a:endParaRPr lang="en-US" altLang="ko-KR" sz="1600" b="1" dirty="0">
                <a:solidFill>
                  <a:srgbClr val="FF0000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1600" b="1" dirty="0">
                  <a:solidFill>
                    <a:srgbClr val="FF0000"/>
                  </a:solidFill>
                  <a:latin typeface="+mj-ea"/>
                  <a:ea typeface="+mj-ea"/>
                </a:rPr>
                <a:t>만들지 맙시다</a:t>
              </a:r>
              <a:endParaRPr lang="ko-KR" altLang="en-US" b="1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0574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693E20-D791-4059-A904-93762AF72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Fragment – </a:t>
            </a:r>
            <a:r>
              <a:rPr lang="ko-KR" altLang="en-US" dirty="0"/>
              <a:t>왜 필요한가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74E1330-3C82-4EDE-8D5C-7DAD932C36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39" y="2211136"/>
            <a:ext cx="8255849" cy="4646863"/>
          </a:xfr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C213E2A-5535-43DB-BD35-9602E9DB87CF}"/>
              </a:ext>
            </a:extLst>
          </p:cNvPr>
          <p:cNvGrpSpPr/>
          <p:nvPr/>
        </p:nvGrpSpPr>
        <p:grpSpPr>
          <a:xfrm>
            <a:off x="8325293" y="747231"/>
            <a:ext cx="3493680" cy="5764991"/>
            <a:chOff x="8016949" y="725966"/>
            <a:chExt cx="3493680" cy="576499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0C19969-029C-4D61-983E-A1E57B0D3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554238" y="2578176"/>
              <a:ext cx="1956391" cy="3912781"/>
            </a:xfrm>
            <a:prstGeom prst="rect">
              <a:avLst/>
            </a:prstGeom>
          </p:spPr>
        </p:pic>
        <p:sp>
          <p:nvSpPr>
            <p:cNvPr id="7" name="말풍선: 타원형 6">
              <a:extLst>
                <a:ext uri="{FF2B5EF4-FFF2-40B4-BE49-F238E27FC236}">
                  <a16:creationId xmlns:a16="http://schemas.microsoft.com/office/drawing/2014/main" id="{36D4E1F3-3825-4D7C-8DFC-F22D5DCFEC2E}"/>
                </a:ext>
              </a:extLst>
            </p:cNvPr>
            <p:cNvSpPr/>
            <p:nvPr/>
          </p:nvSpPr>
          <p:spPr>
            <a:xfrm flipH="1">
              <a:off x="8016949" y="725966"/>
              <a:ext cx="2849526" cy="1711842"/>
            </a:xfrm>
            <a:prstGeom prst="wedgeEllipseCallou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+mj-ea"/>
                </a:rPr>
                <a:t>하지만</a:t>
              </a:r>
              <a:r>
                <a:rPr lang="en-US" altLang="ko-KR" sz="1600" dirty="0">
                  <a:latin typeface="+mj-ea"/>
                </a:rPr>
                <a:t>, </a:t>
              </a:r>
              <a:r>
                <a:rPr lang="en-US" altLang="ko-KR" sz="1600" b="1" dirty="0">
                  <a:solidFill>
                    <a:srgbClr val="FF0000"/>
                  </a:solidFill>
                  <a:latin typeface="+mj-ea"/>
                </a:rPr>
                <a:t>Fragment</a:t>
              </a:r>
              <a:r>
                <a:rPr lang="ko-KR" altLang="en-US" sz="1600" dirty="0">
                  <a:latin typeface="+mj-ea"/>
                </a:rPr>
                <a:t>와 </a:t>
              </a:r>
              <a:r>
                <a:rPr lang="ko-KR" altLang="en-US" sz="1600" dirty="0" err="1">
                  <a:latin typeface="+mj-ea"/>
                </a:rPr>
                <a:t>함께라면</a:t>
              </a:r>
              <a:endParaRPr lang="ko-KR" altLang="en-US" b="1" dirty="0">
                <a:solidFill>
                  <a:srgbClr val="FF0000"/>
                </a:solidFill>
                <a:latin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0094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693E20-D791-4059-A904-93762AF72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Fragment – </a:t>
            </a:r>
            <a:r>
              <a:rPr lang="ko-KR" altLang="en-US" dirty="0"/>
              <a:t>왜 필요한가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74E1330-3C82-4EDE-8D5C-7DAD932C36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39" y="2211136"/>
            <a:ext cx="8255849" cy="4646863"/>
          </a:xfr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06DC4238-8055-4C87-9C09-CF1A96F0A4CB}"/>
              </a:ext>
            </a:extLst>
          </p:cNvPr>
          <p:cNvGrpSpPr/>
          <p:nvPr/>
        </p:nvGrpSpPr>
        <p:grpSpPr>
          <a:xfrm>
            <a:off x="7464054" y="244549"/>
            <a:ext cx="4354919" cy="6267673"/>
            <a:chOff x="7155710" y="223284"/>
            <a:chExt cx="4354919" cy="626767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0589BFA-842F-4337-8655-86859F888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554238" y="2578176"/>
              <a:ext cx="1956391" cy="3912781"/>
            </a:xfrm>
            <a:prstGeom prst="rect">
              <a:avLst/>
            </a:prstGeom>
          </p:spPr>
        </p:pic>
        <p:sp>
          <p:nvSpPr>
            <p:cNvPr id="7" name="말풍선: 타원형 6">
              <a:extLst>
                <a:ext uri="{FF2B5EF4-FFF2-40B4-BE49-F238E27FC236}">
                  <a16:creationId xmlns:a16="http://schemas.microsoft.com/office/drawing/2014/main" id="{862F5D11-8BFA-4CD2-97E7-2F5CDE68512C}"/>
                </a:ext>
              </a:extLst>
            </p:cNvPr>
            <p:cNvSpPr/>
            <p:nvPr/>
          </p:nvSpPr>
          <p:spPr>
            <a:xfrm flipH="1">
              <a:off x="7155710" y="223284"/>
              <a:ext cx="3529503" cy="2214524"/>
            </a:xfrm>
            <a:prstGeom prst="wedgeEllipseCallou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+mj-ea"/>
                  <a:ea typeface="+mj-ea"/>
                </a:rPr>
                <a:t>더럽게 큰 화면도</a:t>
              </a:r>
              <a:endParaRPr lang="en-US" altLang="ko-KR" sz="1600" dirty="0">
                <a:latin typeface="+mj-ea"/>
                <a:ea typeface="+mj-ea"/>
              </a:endParaRPr>
            </a:p>
            <a:p>
              <a:pPr algn="ctr"/>
              <a:r>
                <a:rPr lang="ko-KR" altLang="en-US" sz="1600" b="1" dirty="0">
                  <a:solidFill>
                    <a:srgbClr val="FF0000"/>
                  </a:solidFill>
                  <a:latin typeface="+mj-ea"/>
                  <a:ea typeface="+mj-ea"/>
                </a:rPr>
                <a:t>최대한 이용할 수 있습니다</a:t>
              </a:r>
              <a:endParaRPr lang="ko-KR" altLang="en-US" b="1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90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BFCD60-4114-41C1-B939-475D5544F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511" y="609600"/>
            <a:ext cx="8598907" cy="1320800"/>
          </a:xfrm>
        </p:spPr>
        <p:txBody>
          <a:bodyPr/>
          <a:lstStyle/>
          <a:p>
            <a:r>
              <a:rPr lang="ko-KR" altLang="en-US" dirty="0"/>
              <a:t>정리 </a:t>
            </a:r>
            <a:r>
              <a:rPr lang="en-US" altLang="ko-KR" dirty="0"/>
              <a:t>: Fragment – </a:t>
            </a:r>
            <a:r>
              <a:rPr lang="ko-KR" altLang="en-US" dirty="0"/>
              <a:t>왜 필요한가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35B36F-95AB-49E1-934B-1A8B3B8D6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511" y="2160590"/>
            <a:ext cx="8598907" cy="4567588"/>
          </a:xfrm>
        </p:spPr>
        <p:txBody>
          <a:bodyPr>
            <a:normAutofit/>
          </a:bodyPr>
          <a:lstStyle/>
          <a:p>
            <a:r>
              <a:rPr lang="ko-KR" altLang="en-US" dirty="0"/>
              <a:t>문제점 </a:t>
            </a:r>
            <a:r>
              <a:rPr lang="en-US" altLang="ko-KR" dirty="0"/>
              <a:t>1</a:t>
            </a:r>
          </a:p>
          <a:p>
            <a:pPr lvl="1"/>
            <a:r>
              <a:rPr lang="ko-KR" altLang="en-US" dirty="0"/>
              <a:t>상황 </a:t>
            </a:r>
            <a:r>
              <a:rPr lang="en-US" altLang="ko-KR" dirty="0"/>
              <a:t>: </a:t>
            </a:r>
            <a:r>
              <a:rPr lang="ko-KR" altLang="en-US" dirty="0"/>
              <a:t>휴대폰 크기의 화면에서는 잘 보였던 화면이 태블릿 사이즈로 커지면 해상도가 떨어지고 단순하게 화면만 커짐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적절한 크기의 화면일때는 </a:t>
            </a:r>
            <a:r>
              <a:rPr lang="en-US" altLang="ko-KR" dirty="0"/>
              <a:t>View</a:t>
            </a:r>
            <a:r>
              <a:rPr lang="ko-KR" altLang="en-US" dirty="0"/>
              <a:t>들이 적절한 배치로 존재하였지만</a:t>
            </a:r>
            <a:r>
              <a:rPr lang="en-US" altLang="ko-KR" dirty="0"/>
              <a:t>,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큰 화면일때는 작은 화면이었을 때의 배치가 적절하지 않을 수 있음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두가지 상황에 대해 </a:t>
            </a:r>
            <a:r>
              <a:rPr lang="ko-KR" altLang="en-US" b="1" dirty="0">
                <a:solidFill>
                  <a:srgbClr val="FF0000"/>
                </a:solidFill>
              </a:rPr>
              <a:t>재사용 가능</a:t>
            </a:r>
            <a:r>
              <a:rPr lang="ko-KR" altLang="en-US" dirty="0">
                <a:solidFill>
                  <a:srgbClr val="FF0000"/>
                </a:solidFill>
              </a:rPr>
              <a:t>하고 </a:t>
            </a:r>
            <a:r>
              <a:rPr lang="ko-KR" altLang="en-US" b="1" dirty="0">
                <a:solidFill>
                  <a:srgbClr val="FF0000"/>
                </a:solidFill>
              </a:rPr>
              <a:t>일관성</a:t>
            </a:r>
            <a:r>
              <a:rPr lang="ko-KR" altLang="en-US" dirty="0">
                <a:solidFill>
                  <a:srgbClr val="FF0000"/>
                </a:solidFill>
              </a:rPr>
              <a:t> 있는 </a:t>
            </a:r>
            <a:r>
              <a:rPr lang="en-US" altLang="ko-KR" dirty="0">
                <a:solidFill>
                  <a:srgbClr val="FF0000"/>
                </a:solidFill>
              </a:rPr>
              <a:t>java</a:t>
            </a:r>
            <a:r>
              <a:rPr lang="ko-KR" altLang="en-US" dirty="0">
                <a:solidFill>
                  <a:srgbClr val="FF0000"/>
                </a:solidFill>
              </a:rPr>
              <a:t>코드와 </a:t>
            </a:r>
            <a:r>
              <a:rPr lang="en-US" altLang="ko-KR" dirty="0">
                <a:solidFill>
                  <a:srgbClr val="FF0000"/>
                </a:solidFill>
              </a:rPr>
              <a:t>xml </a:t>
            </a:r>
            <a:r>
              <a:rPr lang="ko-KR" altLang="en-US" dirty="0">
                <a:solidFill>
                  <a:srgbClr val="FF0000"/>
                </a:solidFill>
              </a:rPr>
              <a:t>레이아웃을 작성하기란 매우 어려움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6288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BFCD60-4114-41C1-B939-475D5544F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511" y="609600"/>
            <a:ext cx="8598907" cy="1320800"/>
          </a:xfrm>
        </p:spPr>
        <p:txBody>
          <a:bodyPr/>
          <a:lstStyle/>
          <a:p>
            <a:r>
              <a:rPr lang="ko-KR" altLang="en-US" dirty="0"/>
              <a:t>정리 </a:t>
            </a:r>
            <a:r>
              <a:rPr lang="en-US" altLang="ko-KR" dirty="0"/>
              <a:t>: Fragment – </a:t>
            </a:r>
            <a:r>
              <a:rPr lang="ko-KR" altLang="en-US" dirty="0"/>
              <a:t>왜 필요한가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35B36F-95AB-49E1-934B-1A8B3B8D6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511" y="2160590"/>
            <a:ext cx="8598907" cy="4697410"/>
          </a:xfrm>
        </p:spPr>
        <p:txBody>
          <a:bodyPr>
            <a:normAutofit/>
          </a:bodyPr>
          <a:lstStyle/>
          <a:p>
            <a:r>
              <a:rPr lang="ko-KR" altLang="en-US" dirty="0"/>
              <a:t>문제점 </a:t>
            </a:r>
            <a:r>
              <a:rPr lang="en-US" altLang="ko-KR" dirty="0"/>
              <a:t>2</a:t>
            </a:r>
          </a:p>
          <a:p>
            <a:pPr lvl="1"/>
            <a:r>
              <a:rPr lang="ko-KR" altLang="en-US" dirty="0"/>
              <a:t>상황 </a:t>
            </a:r>
            <a:r>
              <a:rPr lang="en-US" altLang="ko-KR" dirty="0"/>
              <a:t>: Activity</a:t>
            </a:r>
            <a:r>
              <a:rPr lang="ko-KR" altLang="en-US" dirty="0"/>
              <a:t>위에서 작동하는 </a:t>
            </a:r>
            <a:r>
              <a:rPr lang="en-US" altLang="ko-KR" dirty="0"/>
              <a:t>View</a:t>
            </a:r>
            <a:r>
              <a:rPr lang="ko-KR" altLang="en-US" dirty="0"/>
              <a:t>들을 한 화면에 배치해야 함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큰 화면일때는 </a:t>
            </a:r>
            <a:r>
              <a:rPr lang="ko-KR" altLang="en-US" b="1" dirty="0"/>
              <a:t>하나</a:t>
            </a:r>
            <a:r>
              <a:rPr lang="ko-KR" altLang="en-US" dirty="0"/>
              <a:t>의 </a:t>
            </a:r>
            <a:r>
              <a:rPr lang="en-US" altLang="ko-KR" dirty="0"/>
              <a:t>Activity(</a:t>
            </a:r>
            <a:r>
              <a:rPr lang="ko-KR" altLang="en-US" dirty="0"/>
              <a:t>화면 하나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en-US" altLang="ko-KR" dirty="0"/>
              <a:t>View</a:t>
            </a:r>
            <a:r>
              <a:rPr lang="ko-KR" altLang="en-US" dirty="0"/>
              <a:t>들이 충분히 들어가지만</a:t>
            </a:r>
            <a:r>
              <a:rPr lang="en-US" altLang="ko-KR" dirty="0"/>
              <a:t>,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작은 화면일때는 </a:t>
            </a:r>
            <a:r>
              <a:rPr lang="ko-KR" altLang="en-US" b="1" dirty="0"/>
              <a:t>두개 이상</a:t>
            </a:r>
            <a:r>
              <a:rPr lang="ko-KR" altLang="en-US" dirty="0"/>
              <a:t>의 </a:t>
            </a:r>
            <a:r>
              <a:rPr lang="en-US" altLang="ko-KR" dirty="0"/>
              <a:t>Activities(</a:t>
            </a:r>
            <a:r>
              <a:rPr lang="ko-KR" altLang="en-US" dirty="0"/>
              <a:t>여러 화면</a:t>
            </a:r>
            <a:r>
              <a:rPr lang="en-US" altLang="ko-KR" dirty="0"/>
              <a:t>)</a:t>
            </a:r>
            <a:r>
              <a:rPr lang="ko-KR" altLang="en-US" dirty="0"/>
              <a:t>에 나눠서 </a:t>
            </a:r>
            <a:r>
              <a:rPr lang="en-US" altLang="ko-KR" dirty="0"/>
              <a:t>View</a:t>
            </a:r>
            <a:r>
              <a:rPr lang="ko-KR" altLang="en-US" dirty="0"/>
              <a:t>들을 배치하게 됨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두가지 상황에 대해 </a:t>
            </a:r>
            <a:r>
              <a:rPr lang="ko-KR" altLang="en-US" b="1" dirty="0">
                <a:solidFill>
                  <a:srgbClr val="FF0000"/>
                </a:solidFill>
              </a:rPr>
              <a:t>재사용 가능</a:t>
            </a:r>
            <a:r>
              <a:rPr lang="ko-KR" altLang="en-US" dirty="0">
                <a:solidFill>
                  <a:srgbClr val="FF0000"/>
                </a:solidFill>
              </a:rPr>
              <a:t>하고 </a:t>
            </a:r>
            <a:r>
              <a:rPr lang="ko-KR" altLang="en-US" b="1" dirty="0">
                <a:solidFill>
                  <a:srgbClr val="FF0000"/>
                </a:solidFill>
              </a:rPr>
              <a:t>일관성</a:t>
            </a:r>
            <a:r>
              <a:rPr lang="ko-KR" altLang="en-US" dirty="0">
                <a:solidFill>
                  <a:srgbClr val="FF0000"/>
                </a:solidFill>
              </a:rPr>
              <a:t> 있는 코드를 작성하기란 매우 어려움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1094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B4E348-5E75-4627-A861-2BC4CFC9B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정리 </a:t>
            </a:r>
            <a:r>
              <a:rPr lang="en-US" altLang="ko-KR" dirty="0"/>
              <a:t>: Fragment – </a:t>
            </a:r>
            <a:r>
              <a:rPr lang="ko-KR" altLang="en-US" dirty="0"/>
              <a:t>왜 필요한가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28AD3B-1507-41FE-9747-53A4C92B0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문제점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</a:rPr>
              <a:t>상황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미리 등록된 </a:t>
            </a:r>
            <a:r>
              <a:rPr lang="en-US" altLang="ko-KR" dirty="0">
                <a:solidFill>
                  <a:schemeClr val="tx1"/>
                </a:solidFill>
              </a:rPr>
              <a:t>Activity</a:t>
            </a:r>
            <a:r>
              <a:rPr lang="ko-KR" altLang="en-US" dirty="0">
                <a:solidFill>
                  <a:schemeClr val="tx1"/>
                </a:solidFill>
              </a:rPr>
              <a:t>가 아니면</a:t>
            </a:r>
            <a:r>
              <a:rPr lang="en-US" altLang="ko-KR" dirty="0">
                <a:solidFill>
                  <a:schemeClr val="tx1"/>
                </a:solidFill>
              </a:rPr>
              <a:t>, Activity</a:t>
            </a:r>
            <a:r>
              <a:rPr lang="ko-KR" altLang="en-US" dirty="0">
                <a:solidFill>
                  <a:schemeClr val="tx1"/>
                </a:solidFill>
              </a:rPr>
              <a:t>를 새로 만들 때마다 수동으로 </a:t>
            </a:r>
            <a:r>
              <a:rPr lang="en-US" altLang="ko-KR" dirty="0">
                <a:solidFill>
                  <a:schemeClr val="tx1"/>
                </a:solidFill>
              </a:rPr>
              <a:t>“AndroidManifest.xml”</a:t>
            </a:r>
            <a:r>
              <a:rPr lang="ko-KR" altLang="en-US" dirty="0">
                <a:solidFill>
                  <a:schemeClr val="tx1"/>
                </a:solidFill>
              </a:rPr>
              <a:t>에 등록해주어야 함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lvl="1"/>
            <a:endParaRPr lang="en-US" altLang="ko-KR" dirty="0">
              <a:solidFill>
                <a:schemeClr val="tx1"/>
              </a:solidFill>
            </a:endParaRPr>
          </a:p>
          <a:p>
            <a:pPr lvl="1"/>
            <a:r>
              <a:rPr lang="ko-KR" altLang="en-US" dirty="0">
                <a:solidFill>
                  <a:schemeClr val="tx1"/>
                </a:solidFill>
              </a:rPr>
              <a:t>안드로이드 구성요소 </a:t>
            </a:r>
            <a:r>
              <a:rPr lang="en-US" altLang="ko-KR" dirty="0">
                <a:solidFill>
                  <a:schemeClr val="tx1"/>
                </a:solidFill>
              </a:rPr>
              <a:t>4</a:t>
            </a:r>
            <a:r>
              <a:rPr lang="ko-KR" altLang="en-US" dirty="0">
                <a:solidFill>
                  <a:schemeClr val="tx1"/>
                </a:solidFill>
              </a:rPr>
              <a:t>가지는 </a:t>
            </a:r>
            <a:r>
              <a:rPr lang="en-US" altLang="ko-KR" dirty="0">
                <a:solidFill>
                  <a:schemeClr val="tx1"/>
                </a:solidFill>
              </a:rPr>
              <a:t>“AndroidManifest.xml” </a:t>
            </a:r>
            <a:r>
              <a:rPr lang="ko-KR" altLang="en-US" dirty="0">
                <a:solidFill>
                  <a:schemeClr val="tx1"/>
                </a:solidFill>
              </a:rPr>
              <a:t>에 미리 등록돼 있어야함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lvl="2"/>
            <a:r>
              <a:rPr lang="en-US" altLang="ko-KR" dirty="0"/>
              <a:t>Activities, Services, Broadcast Receivers, Content Providers</a:t>
            </a:r>
            <a:endParaRPr lang="en-US" altLang="ko-KR" dirty="0">
              <a:solidFill>
                <a:schemeClr val="tx1"/>
              </a:solidFill>
            </a:endParaRPr>
          </a:p>
          <a:p>
            <a:pPr lvl="1"/>
            <a:endParaRPr lang="en-US" altLang="ko-KR" dirty="0">
              <a:solidFill>
                <a:schemeClr val="tx1"/>
              </a:solidFill>
            </a:endParaRPr>
          </a:p>
          <a:p>
            <a:pPr lvl="1"/>
            <a:r>
              <a:rPr lang="ko-KR" altLang="en-US" dirty="0">
                <a:solidFill>
                  <a:schemeClr val="tx1"/>
                </a:solidFill>
              </a:rPr>
              <a:t>반면</a:t>
            </a:r>
            <a:r>
              <a:rPr lang="en-US" altLang="ko-KR" dirty="0">
                <a:solidFill>
                  <a:schemeClr val="tx1"/>
                </a:solidFill>
              </a:rPr>
              <a:t>, View</a:t>
            </a:r>
            <a:r>
              <a:rPr lang="ko-KR" altLang="en-US" dirty="0">
                <a:solidFill>
                  <a:schemeClr val="tx1"/>
                </a:solidFill>
              </a:rPr>
              <a:t>는 별도의 등록 과정이 불필요함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lvl="1"/>
            <a:endParaRPr lang="en-US" altLang="ko-KR" dirty="0">
              <a:solidFill>
                <a:schemeClr val="tx1"/>
              </a:solidFill>
            </a:endParaRPr>
          </a:p>
          <a:p>
            <a:pPr lvl="1"/>
            <a:r>
              <a:rPr lang="ko-KR" altLang="en-US" sz="2000" dirty="0">
                <a:solidFill>
                  <a:srgbClr val="FF0000"/>
                </a:solidFill>
              </a:rPr>
              <a:t>결론적으로 화면이 작아지면 </a:t>
            </a:r>
            <a:r>
              <a:rPr lang="en-US" altLang="ko-KR" sz="2000" dirty="0">
                <a:solidFill>
                  <a:srgbClr val="FF0000"/>
                </a:solidFill>
              </a:rPr>
              <a:t>Activity</a:t>
            </a:r>
            <a:r>
              <a:rPr lang="ko-KR" altLang="en-US" sz="2000" dirty="0">
                <a:solidFill>
                  <a:srgbClr val="FF0000"/>
                </a:solidFill>
              </a:rPr>
              <a:t>를 새로 만들어야 하고</a:t>
            </a:r>
            <a:r>
              <a:rPr lang="en-US" altLang="ko-KR" sz="2000" dirty="0">
                <a:solidFill>
                  <a:srgbClr val="FF0000"/>
                </a:solidFill>
              </a:rPr>
              <a:t>, </a:t>
            </a:r>
          </a:p>
          <a:p>
            <a:pPr marL="457200" lvl="1" indent="0">
              <a:buNone/>
            </a:pPr>
            <a:r>
              <a:rPr lang="en-US" altLang="ko-KR" sz="2000" dirty="0">
                <a:solidFill>
                  <a:srgbClr val="FF0000"/>
                </a:solidFill>
              </a:rPr>
              <a:t>	</a:t>
            </a:r>
            <a:r>
              <a:rPr lang="ko-KR" altLang="en-US" sz="2000" dirty="0">
                <a:solidFill>
                  <a:srgbClr val="FF0000"/>
                </a:solidFill>
              </a:rPr>
              <a:t>그럴 때마다 </a:t>
            </a:r>
            <a:r>
              <a:rPr lang="en-US" altLang="ko-KR" sz="2000" dirty="0">
                <a:solidFill>
                  <a:srgbClr val="FF0000"/>
                </a:solidFill>
              </a:rPr>
              <a:t>Activity</a:t>
            </a:r>
            <a:r>
              <a:rPr lang="ko-KR" altLang="en-US" sz="2000" dirty="0">
                <a:solidFill>
                  <a:srgbClr val="FF0000"/>
                </a:solidFill>
              </a:rPr>
              <a:t>를 시스템에 등록하게 되는 </a:t>
            </a:r>
            <a:r>
              <a:rPr lang="ko-KR" altLang="en-US" sz="2000" b="1" dirty="0">
                <a:solidFill>
                  <a:srgbClr val="FF0000"/>
                </a:solidFill>
              </a:rPr>
              <a:t>번거로움</a:t>
            </a:r>
            <a:r>
              <a:rPr lang="ko-KR" altLang="en-US" sz="2000" dirty="0">
                <a:solidFill>
                  <a:srgbClr val="FF0000"/>
                </a:solidFill>
              </a:rPr>
              <a:t>이 생김</a:t>
            </a:r>
            <a:r>
              <a:rPr lang="en-US" altLang="ko-KR" sz="2000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2873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7DBD90-8F77-479F-86CE-5487DCA5F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Fragment</a:t>
            </a:r>
            <a:r>
              <a:rPr lang="en-US" altLang="ko-KR" sz="1600" dirty="0">
                <a:solidFill>
                  <a:schemeClr val="accent5"/>
                </a:solidFill>
              </a:rPr>
              <a:t>(</a:t>
            </a:r>
            <a:r>
              <a:rPr lang="ko-KR" altLang="en-US" sz="1600" dirty="0">
                <a:solidFill>
                  <a:schemeClr val="accent5"/>
                </a:solidFill>
              </a:rPr>
              <a:t>의 세계로 오신 것을 환영하오 젊은이여</a:t>
            </a:r>
            <a:r>
              <a:rPr lang="en-US" altLang="ko-KR" sz="1600" dirty="0">
                <a:solidFill>
                  <a:schemeClr val="accent5"/>
                </a:solidFill>
              </a:rPr>
              <a:t>)</a:t>
            </a:r>
            <a:endParaRPr lang="ko-KR" altLang="en-US" dirty="0">
              <a:solidFill>
                <a:schemeClr val="accent5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D379AB-1B3D-4F9B-AE39-BACC49D12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511" y="1828800"/>
            <a:ext cx="8598907" cy="1584251"/>
          </a:xfrm>
        </p:spPr>
        <p:txBody>
          <a:bodyPr/>
          <a:lstStyle/>
          <a:p>
            <a:r>
              <a:rPr lang="ko-KR" altLang="en-US" dirty="0"/>
              <a:t>답은 </a:t>
            </a:r>
            <a:r>
              <a:rPr lang="ko-KR" altLang="en-US" dirty="0" err="1"/>
              <a:t>뭐다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Fragment</a:t>
            </a:r>
            <a:r>
              <a:rPr lang="ko-KR" altLang="en-US" dirty="0"/>
              <a:t>다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Activity</a:t>
            </a:r>
            <a:r>
              <a:rPr lang="ko-KR" altLang="en-US" dirty="0"/>
              <a:t>와 </a:t>
            </a:r>
            <a:r>
              <a:rPr lang="en-US" altLang="ko-KR" dirty="0"/>
              <a:t>View</a:t>
            </a:r>
            <a:r>
              <a:rPr lang="ko-KR" altLang="en-US" dirty="0"/>
              <a:t>의 장점을 취한 </a:t>
            </a:r>
            <a:r>
              <a:rPr lang="en-US" altLang="ko-KR" dirty="0"/>
              <a:t>UI(User Interface)</a:t>
            </a:r>
            <a:r>
              <a:rPr lang="ko-KR" altLang="en-US" dirty="0"/>
              <a:t>를 사용해보자</a:t>
            </a:r>
            <a:r>
              <a:rPr lang="en-US" altLang="ko-KR" dirty="0"/>
              <a:t>.</a:t>
            </a:r>
          </a:p>
        </p:txBody>
      </p:sp>
      <p:pic>
        <p:nvPicPr>
          <p:cNvPr id="4" name="Picture 2" descr="프래그먼트(fragment) 개념">
            <a:extLst>
              <a:ext uri="{FF2B5EF4-FFF2-40B4-BE49-F238E27FC236}">
                <a16:creationId xmlns:a16="http://schemas.microsoft.com/office/drawing/2014/main" id="{2CC896F9-CB46-4701-926C-B986409AC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0" y="3214714"/>
            <a:ext cx="8598908" cy="34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65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E023F7-54F9-4CBB-BADA-2964A0727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Fragment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65B87C-193D-40F0-87BA-8B3DE0A51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511" y="2160590"/>
            <a:ext cx="8598907" cy="3880773"/>
          </a:xfrm>
        </p:spPr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Activity</a:t>
            </a:r>
            <a:r>
              <a:rPr lang="ko-KR" altLang="en-US" dirty="0">
                <a:solidFill>
                  <a:srgbClr val="00B050"/>
                </a:solidFill>
              </a:rPr>
              <a:t>처럼 </a:t>
            </a:r>
            <a:r>
              <a:rPr lang="ko-KR" altLang="en-US" b="1" dirty="0">
                <a:solidFill>
                  <a:srgbClr val="00B050"/>
                </a:solidFill>
              </a:rPr>
              <a:t>자체적인 생명주기</a:t>
            </a:r>
            <a:r>
              <a:rPr lang="ko-KR" altLang="en-US" dirty="0">
                <a:solidFill>
                  <a:srgbClr val="00B050"/>
                </a:solidFill>
              </a:rPr>
              <a:t>를 가지고</a:t>
            </a:r>
            <a:endParaRPr lang="en-US" altLang="ko-KR" dirty="0">
              <a:solidFill>
                <a:srgbClr val="00B050"/>
              </a:solidFill>
            </a:endParaRPr>
          </a:p>
          <a:p>
            <a:endParaRPr lang="en-US" altLang="ko-KR" dirty="0">
              <a:solidFill>
                <a:srgbClr val="00B050"/>
              </a:solidFill>
            </a:endParaRPr>
          </a:p>
          <a:p>
            <a:r>
              <a:rPr lang="ko-KR" altLang="en-US" dirty="0">
                <a:solidFill>
                  <a:srgbClr val="00B050"/>
                </a:solidFill>
              </a:rPr>
              <a:t>자체적인 </a:t>
            </a:r>
            <a:r>
              <a:rPr lang="ko-KR" altLang="en-US" b="1" dirty="0">
                <a:solidFill>
                  <a:srgbClr val="00B050"/>
                </a:solidFill>
              </a:rPr>
              <a:t>입력 이벤트</a:t>
            </a:r>
            <a:r>
              <a:rPr lang="ko-KR" altLang="en-US" dirty="0">
                <a:solidFill>
                  <a:srgbClr val="00B050"/>
                </a:solidFill>
              </a:rPr>
              <a:t>를 가지고</a:t>
            </a:r>
            <a:endParaRPr lang="en-US" altLang="ko-KR" dirty="0">
              <a:solidFill>
                <a:srgbClr val="00B050"/>
              </a:solidFill>
            </a:endParaRPr>
          </a:p>
          <a:p>
            <a:endParaRPr lang="en-US" altLang="ko-KR" dirty="0"/>
          </a:p>
          <a:p>
            <a:r>
              <a:rPr lang="en-US" altLang="ko-KR" dirty="0">
                <a:solidFill>
                  <a:srgbClr val="002060"/>
                </a:solidFill>
              </a:rPr>
              <a:t>View</a:t>
            </a:r>
            <a:r>
              <a:rPr lang="ko-KR" altLang="en-US" dirty="0">
                <a:solidFill>
                  <a:srgbClr val="002060"/>
                </a:solidFill>
              </a:rPr>
              <a:t>처럼 </a:t>
            </a:r>
            <a:r>
              <a:rPr lang="en-US" altLang="ko-KR" b="1" dirty="0">
                <a:solidFill>
                  <a:srgbClr val="002060"/>
                </a:solidFill>
              </a:rPr>
              <a:t>Activity </a:t>
            </a:r>
            <a:r>
              <a:rPr lang="ko-KR" altLang="en-US" b="1" dirty="0">
                <a:solidFill>
                  <a:srgbClr val="002060"/>
                </a:solidFill>
              </a:rPr>
              <a:t>내부를 구성</a:t>
            </a:r>
            <a:r>
              <a:rPr lang="ko-KR" altLang="en-US" dirty="0">
                <a:solidFill>
                  <a:srgbClr val="002060"/>
                </a:solidFill>
              </a:rPr>
              <a:t>하는</a:t>
            </a:r>
            <a:endParaRPr lang="en-US" altLang="ko-KR" dirty="0">
              <a:solidFill>
                <a:srgbClr val="002060"/>
              </a:solidFill>
            </a:endParaRPr>
          </a:p>
          <a:p>
            <a:endParaRPr lang="en-US" altLang="ko-KR" dirty="0"/>
          </a:p>
          <a:p>
            <a:r>
              <a:rPr lang="en-US" altLang="ko-KR" b="1" dirty="0">
                <a:solidFill>
                  <a:schemeClr val="accent5"/>
                </a:solidFill>
              </a:rPr>
              <a:t>UI Component, Fragment</a:t>
            </a:r>
            <a:r>
              <a:rPr lang="en-US" altLang="ko-KR" dirty="0">
                <a:solidFill>
                  <a:schemeClr val="accent5"/>
                </a:solidFill>
              </a:rPr>
              <a:t>!</a:t>
            </a:r>
            <a:endParaRPr lang="ko-KR" alt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63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175028-E5A3-4DD3-8664-F219B7B29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Fragment</a:t>
            </a:r>
            <a:r>
              <a:rPr lang="ko-KR" altLang="en-US" dirty="0"/>
              <a:t>와 </a:t>
            </a:r>
            <a:r>
              <a:rPr lang="en-US" altLang="ko-KR" dirty="0"/>
              <a:t>Activity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dirty="0"/>
              <a:t>그리고 </a:t>
            </a:r>
            <a:r>
              <a:rPr lang="en-US" altLang="ko-KR" dirty="0"/>
              <a:t>View</a:t>
            </a:r>
            <a:r>
              <a:rPr lang="ko-KR" altLang="en-US" dirty="0"/>
              <a:t> 비교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15E14F-ECB3-4597-BD31-C5F0FB039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511" y="2160590"/>
            <a:ext cx="8598907" cy="4527289"/>
          </a:xfrm>
        </p:spPr>
        <p:txBody>
          <a:bodyPr>
            <a:normAutofit/>
          </a:bodyPr>
          <a:lstStyle/>
          <a:p>
            <a:pPr lvl="1"/>
            <a:r>
              <a:rPr lang="ko-KR" altLang="en-US" dirty="0"/>
              <a:t>자체적인 </a:t>
            </a:r>
            <a:r>
              <a:rPr lang="en-US" altLang="ko-KR" dirty="0"/>
              <a:t>Lifecycle</a:t>
            </a:r>
            <a:r>
              <a:rPr lang="ko-KR" altLang="en-US" dirty="0"/>
              <a:t>을 갖는다</a:t>
            </a:r>
            <a:r>
              <a:rPr lang="en-US" altLang="ko-KR" dirty="0"/>
              <a:t>. (Activity</a:t>
            </a:r>
            <a:r>
              <a:rPr lang="ko-KR" altLang="en-US" dirty="0"/>
              <a:t>와 유사한 속성</a:t>
            </a:r>
            <a:r>
              <a:rPr lang="en-US" altLang="ko-KR" dirty="0"/>
              <a:t>)</a:t>
            </a:r>
          </a:p>
          <a:p>
            <a:pPr marL="457200" lvl="1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Activity </a:t>
            </a:r>
            <a:r>
              <a:rPr lang="ko-KR" altLang="en-US" dirty="0"/>
              <a:t>내부에 존재하며 </a:t>
            </a:r>
            <a:r>
              <a:rPr lang="en-US" altLang="ko-KR" dirty="0"/>
              <a:t>UI</a:t>
            </a:r>
            <a:r>
              <a:rPr lang="ko-KR" altLang="en-US" dirty="0"/>
              <a:t>를 구성할 수 있음</a:t>
            </a:r>
            <a:r>
              <a:rPr lang="en-US" altLang="ko-KR" dirty="0"/>
              <a:t>. (View</a:t>
            </a:r>
            <a:r>
              <a:rPr lang="ko-KR" altLang="en-US" dirty="0"/>
              <a:t>와 유사한 속성</a:t>
            </a:r>
            <a:r>
              <a:rPr lang="en-US" altLang="ko-KR" dirty="0"/>
              <a:t>)</a:t>
            </a:r>
          </a:p>
          <a:p>
            <a:pPr marL="457200" lvl="1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Fragment </a:t>
            </a:r>
            <a:r>
              <a:rPr lang="ko-KR" altLang="en-US" dirty="0"/>
              <a:t>내부에 </a:t>
            </a:r>
            <a:r>
              <a:rPr lang="en-US" altLang="ko-KR" dirty="0"/>
              <a:t>Fragment</a:t>
            </a:r>
            <a:r>
              <a:rPr lang="ko-KR" altLang="en-US" dirty="0"/>
              <a:t>를 집어 넣을 수 있음</a:t>
            </a:r>
            <a:r>
              <a:rPr lang="en-US" altLang="ko-KR" dirty="0"/>
              <a:t>. (View</a:t>
            </a:r>
            <a:r>
              <a:rPr lang="ko-KR" altLang="en-US" dirty="0"/>
              <a:t> 와 유사한 속성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4" name="Picture 4" descr="https://developer.android.com/images/fragment_lifecycle.png">
            <a:extLst>
              <a:ext uri="{FF2B5EF4-FFF2-40B4-BE49-F238E27FC236}">
                <a16:creationId xmlns:a16="http://schemas.microsoft.com/office/drawing/2014/main" id="{70E91F8A-77FE-493C-9C45-CDD449062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684" y="421909"/>
            <a:ext cx="2333625" cy="623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C8F862D-A581-49B3-8134-22CCD287B9BB}"/>
              </a:ext>
            </a:extLst>
          </p:cNvPr>
          <p:cNvCxnSpPr>
            <a:cxnSpLocks/>
          </p:cNvCxnSpPr>
          <p:nvPr/>
        </p:nvCxnSpPr>
        <p:spPr>
          <a:xfrm>
            <a:off x="6561563" y="2355133"/>
            <a:ext cx="1796902" cy="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800229BD-C9E3-0545-8258-6AF2947EF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643586"/>
              </p:ext>
            </p:extLst>
          </p:nvPr>
        </p:nvGraphicFramePr>
        <p:xfrm>
          <a:off x="514598" y="4361936"/>
          <a:ext cx="8127999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48025455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75508199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11973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Activity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Fragment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View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679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Activity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Lifecycle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Fragment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Lifecycle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View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Lifecycle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05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Activity</a:t>
                      </a:r>
                      <a:r>
                        <a:rPr lang="ko-KR" altLang="en-US"/>
                        <a:t>안에 </a:t>
                      </a:r>
                      <a:r>
                        <a:rPr lang="en-US" altLang="ko-KR"/>
                        <a:t>Activity</a:t>
                      </a:r>
                      <a:r>
                        <a:rPr lang="ko-KR" altLang="en-US"/>
                        <a:t> 추가 안 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Fragment</a:t>
                      </a:r>
                      <a:r>
                        <a:rPr lang="ko-KR" altLang="en-US"/>
                        <a:t>안에 </a:t>
                      </a:r>
                      <a:r>
                        <a:rPr lang="en-US" altLang="ko-KR"/>
                        <a:t>Fragment</a:t>
                      </a:r>
                      <a:r>
                        <a:rPr lang="ko-KR" altLang="en-US"/>
                        <a:t> 추가 가능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View</a:t>
                      </a:r>
                      <a:r>
                        <a:rPr lang="ko-KR" altLang="en-US"/>
                        <a:t> 안에 </a:t>
                      </a:r>
                      <a:r>
                        <a:rPr lang="en-US" altLang="ko-KR"/>
                        <a:t>View</a:t>
                      </a:r>
                      <a:r>
                        <a:rPr lang="ko-KR" altLang="en-US"/>
                        <a:t> 포함가능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35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빌드전 </a:t>
                      </a:r>
                      <a:r>
                        <a:rPr lang="en-US" altLang="ko-KR"/>
                        <a:t>AndroidManifest.xml</a:t>
                      </a:r>
                      <a:r>
                        <a:rPr lang="ko-KR" altLang="en-US"/>
                        <a:t> 파일에 명시해야 사용가능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Fragment</a:t>
                      </a:r>
                      <a:r>
                        <a:rPr lang="ko-KR" altLang="en-US"/>
                        <a:t> 클래스를 상속받으면 사용가능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View</a:t>
                      </a:r>
                      <a:r>
                        <a:rPr lang="ko-KR" altLang="en-US"/>
                        <a:t> 클래스를 상속 받으면 사용가능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34536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6027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69873E-BAED-4E26-85A3-E2708E87F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dirty="0"/>
              <a:t>(</a:t>
            </a:r>
            <a:r>
              <a:rPr lang="ko-KR" altLang="en-US" sz="1800" dirty="0"/>
              <a:t>그래서 정리하면</a:t>
            </a:r>
            <a:r>
              <a:rPr lang="en-US" altLang="ko-KR" sz="1800" dirty="0"/>
              <a:t>) </a:t>
            </a:r>
            <a:r>
              <a:rPr lang="en-US" altLang="ko-KR" dirty="0"/>
              <a:t>Fragment</a:t>
            </a:r>
            <a:r>
              <a:rPr lang="ko-KR" altLang="en-US" dirty="0"/>
              <a:t>는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E690D8-FC1F-4EBD-BBA0-F2A2E3FB0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정리하면</a:t>
            </a:r>
            <a:r>
              <a:rPr lang="en-US" altLang="ko-KR" dirty="0"/>
              <a:t>, Activity</a:t>
            </a:r>
            <a:r>
              <a:rPr lang="ko-KR" altLang="en-US" dirty="0"/>
              <a:t>처럼 자체적인 생명 주기를 갖고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(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액티비티처럼 다루면 됨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View</a:t>
            </a:r>
            <a:r>
              <a:rPr lang="ko-KR" altLang="en-US" dirty="0"/>
              <a:t>처럼 </a:t>
            </a:r>
            <a:r>
              <a:rPr lang="en-US" altLang="ko-KR" dirty="0"/>
              <a:t>Activity </a:t>
            </a:r>
            <a:r>
              <a:rPr lang="ko-KR" altLang="en-US" dirty="0"/>
              <a:t>내부 어디든지 위치할 수 있으며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(</a:t>
            </a:r>
            <a:r>
              <a:rPr lang="ko-KR" altLang="en-US" dirty="0"/>
              <a:t>화면의 일부를 분리하여 위치시킬 수 있음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재사용 가능한 모듈 식 </a:t>
            </a:r>
            <a:r>
              <a:rPr lang="en-US" altLang="ko-KR" dirty="0"/>
              <a:t>UI Component</a:t>
            </a:r>
          </a:p>
          <a:p>
            <a:pPr marL="0" indent="0">
              <a:buNone/>
            </a:pPr>
            <a:r>
              <a:rPr lang="en-US" altLang="ko-KR" dirty="0"/>
              <a:t>	(</a:t>
            </a:r>
            <a:r>
              <a:rPr lang="ko-KR" altLang="en-US" dirty="0"/>
              <a:t>동시에 여러 개를 만들어내어 사용할 수 있음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6552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927C14-9154-49CC-B890-9FE30EE09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 소개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DFF005B-E9A2-4093-AAF6-A6DFAA84D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3393" y="609600"/>
            <a:ext cx="3786988" cy="5998026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41E97BE-986C-43E5-80D8-0B38165D38E1}"/>
              </a:ext>
            </a:extLst>
          </p:cNvPr>
          <p:cNvSpPr/>
          <p:nvPr/>
        </p:nvSpPr>
        <p:spPr>
          <a:xfrm>
            <a:off x="4987597" y="4944140"/>
            <a:ext cx="1391938" cy="5316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368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6AFB7F2-8E15-47DB-AF89-5612F652B1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772" y="2457697"/>
            <a:ext cx="8954977" cy="1646302"/>
          </a:xfrm>
        </p:spPr>
        <p:txBody>
          <a:bodyPr/>
          <a:lstStyle/>
          <a:p>
            <a:pPr algn="ctr"/>
            <a:r>
              <a:rPr lang="en-US" altLang="ko-KR" dirty="0"/>
              <a:t>Fragment</a:t>
            </a:r>
            <a:r>
              <a:rPr lang="ko-KR" altLang="en-US" dirty="0"/>
              <a:t>는 언제 사용하나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8680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BF0ED3-DC21-4964-A0B5-7C37DE257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Fragment</a:t>
            </a:r>
            <a:r>
              <a:rPr lang="ko-KR" altLang="en-US" dirty="0"/>
              <a:t>는 언제 사용하나</a:t>
            </a:r>
            <a:r>
              <a:rPr lang="en-US" altLang="ko-KR" dirty="0"/>
              <a:t>? (1)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661FED-F848-4BAC-BC0B-F62907CCD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511" y="2160590"/>
            <a:ext cx="8598907" cy="3880773"/>
          </a:xfrm>
        </p:spPr>
        <p:txBody>
          <a:bodyPr/>
          <a:lstStyle/>
          <a:p>
            <a:r>
              <a:rPr lang="ko-KR" altLang="en-US" dirty="0"/>
              <a:t>한 화면에 서로 다른 </a:t>
            </a:r>
            <a:r>
              <a:rPr lang="en-US" altLang="ko-KR" dirty="0"/>
              <a:t>View</a:t>
            </a:r>
            <a:r>
              <a:rPr lang="ko-KR" altLang="en-US" dirty="0"/>
              <a:t>들을 두고 서로 상호작용하도록 만들 때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6" name="Picture 2" descr="android fragment에 대한 이미지 검색결과">
            <a:extLst>
              <a:ext uri="{FF2B5EF4-FFF2-40B4-BE49-F238E27FC236}">
                <a16:creationId xmlns:a16="http://schemas.microsoft.com/office/drawing/2014/main" id="{1304D708-C6D1-4749-A410-64A916C22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129" y="2787310"/>
            <a:ext cx="6273215" cy="3828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droid fragment에 대한 이미지 검색결과">
            <a:extLst>
              <a:ext uri="{FF2B5EF4-FFF2-40B4-BE49-F238E27FC236}">
                <a16:creationId xmlns:a16="http://schemas.microsoft.com/office/drawing/2014/main" id="{87612C0D-E977-48A1-808F-F81D994B620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543" y="609600"/>
            <a:ext cx="3552825" cy="573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324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53AEE77-8432-4E89-9A95-4C038A3DA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Fragment</a:t>
            </a:r>
            <a:r>
              <a:rPr lang="ko-KR" altLang="en-US" dirty="0"/>
              <a:t>는 언제 사용하나</a:t>
            </a:r>
            <a:r>
              <a:rPr lang="en-US" altLang="ko-KR" dirty="0"/>
              <a:t>? (1)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80D3F9B-BF41-425B-9718-6F1F2827C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다시 정리하면</a:t>
            </a:r>
            <a:r>
              <a:rPr lang="en-US" altLang="ko-KR" dirty="0"/>
              <a:t>, </a:t>
            </a:r>
            <a:r>
              <a:rPr lang="ko-KR" altLang="en-US" dirty="0"/>
              <a:t>화면을 분할해서</a:t>
            </a:r>
            <a:endParaRPr lang="en-US" altLang="ko-KR" dirty="0"/>
          </a:p>
          <a:p>
            <a:r>
              <a:rPr lang="en-US" altLang="ko-KR" dirty="0"/>
              <a:t>A</a:t>
            </a:r>
            <a:r>
              <a:rPr lang="ko-KR" altLang="en-US" dirty="0"/>
              <a:t>라는 부분의 동작과</a:t>
            </a:r>
            <a:endParaRPr lang="en-US" altLang="ko-KR" dirty="0"/>
          </a:p>
          <a:p>
            <a:r>
              <a:rPr lang="en-US" altLang="ko-KR" dirty="0"/>
              <a:t>B</a:t>
            </a:r>
            <a:r>
              <a:rPr lang="ko-KR" altLang="en-US" dirty="0"/>
              <a:t>라는 부분의 동작을 구현하는 코드를</a:t>
            </a:r>
            <a:endParaRPr lang="en-US" altLang="ko-KR" dirty="0"/>
          </a:p>
          <a:p>
            <a:r>
              <a:rPr lang="ko-KR" altLang="en-US" dirty="0"/>
              <a:t>분리해서</a:t>
            </a:r>
            <a:r>
              <a:rPr lang="en-US" altLang="ko-KR" dirty="0"/>
              <a:t>(</a:t>
            </a:r>
            <a:r>
              <a:rPr lang="ko-KR" altLang="en-US" dirty="0"/>
              <a:t>파일을 달리해서 </a:t>
            </a:r>
            <a:r>
              <a:rPr lang="en-US" altLang="ko-KR" dirty="0"/>
              <a:t>== </a:t>
            </a:r>
            <a:r>
              <a:rPr lang="ko-KR" altLang="en-US" dirty="0"/>
              <a:t>클래스를 달리해서</a:t>
            </a:r>
            <a:r>
              <a:rPr lang="en-US" altLang="ko-KR" dirty="0"/>
              <a:t>)</a:t>
            </a:r>
            <a:r>
              <a:rPr lang="ko-KR" altLang="en-US" dirty="0"/>
              <a:t> 기술할 필요가 있을 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50" name="Picture 2" descr="android fragment에 대한 이미지 검색결과">
            <a:extLst>
              <a:ext uri="{FF2B5EF4-FFF2-40B4-BE49-F238E27FC236}">
                <a16:creationId xmlns:a16="http://schemas.microsoft.com/office/drawing/2014/main" id="{83685004-8307-4D24-A654-EDFAFD007E5E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925" y="544512"/>
            <a:ext cx="2790825" cy="546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106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3FA5C6-7675-44CF-B038-4EA1DB24B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Fragment</a:t>
            </a:r>
            <a:r>
              <a:rPr lang="ko-KR" altLang="en-US" dirty="0"/>
              <a:t>는 또 언제 사용하나</a:t>
            </a:r>
            <a:r>
              <a:rPr lang="en-US" altLang="ko-KR" dirty="0"/>
              <a:t>? (2)</a:t>
            </a:r>
            <a:br>
              <a:rPr lang="en-US" altLang="ko-KR" dirty="0"/>
            </a:br>
            <a:r>
              <a:rPr lang="ko-KR" altLang="en-US" sz="2400" dirty="0">
                <a:solidFill>
                  <a:srgbClr val="FF0000"/>
                </a:solidFill>
              </a:rPr>
              <a:t>화면이 겁나 크거나 겁나 </a:t>
            </a:r>
            <a:r>
              <a:rPr lang="ko-KR" altLang="en-US" sz="2400" dirty="0" err="1">
                <a:solidFill>
                  <a:srgbClr val="FF0000"/>
                </a:solidFill>
              </a:rPr>
              <a:t>작을때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098" name="Picture 2" descr="https://i.stack.imgur.com/kjJco.png">
            <a:extLst>
              <a:ext uri="{FF2B5EF4-FFF2-40B4-BE49-F238E27FC236}">
                <a16:creationId xmlns:a16="http://schemas.microsoft.com/office/drawing/2014/main" id="{B204EF18-00DD-47F3-8B42-B846BCD4488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1" y="1799081"/>
            <a:ext cx="2852498" cy="456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nganthony.github.io/images/android-mini-navigation.gif">
            <a:extLst>
              <a:ext uri="{FF2B5EF4-FFF2-40B4-BE49-F238E27FC236}">
                <a16:creationId xmlns:a16="http://schemas.microsoft.com/office/drawing/2014/main" id="{E72A268C-95B4-4C4F-A394-96110350E5E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520" y="1930400"/>
            <a:ext cx="7549939" cy="4246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519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8C2ECBD6-7FBE-436A-93A2-E586621691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437" y="2641600"/>
            <a:ext cx="9555651" cy="1375369"/>
          </a:xfrm>
        </p:spPr>
        <p:txBody>
          <a:bodyPr/>
          <a:lstStyle/>
          <a:p>
            <a:pPr algn="ctr"/>
            <a:r>
              <a:rPr lang="ko-KR" altLang="en-US" dirty="0"/>
              <a:t>어떻게 </a:t>
            </a:r>
            <a:r>
              <a:rPr lang="en-US" altLang="ko-KR" dirty="0"/>
              <a:t>Fragment</a:t>
            </a:r>
            <a:r>
              <a:rPr lang="ko-KR" altLang="en-US" dirty="0"/>
              <a:t>를 관리하지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9255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Fragment </a:t>
            </a:r>
            <a:r>
              <a:rPr lang="ko-KR" altLang="en-US" dirty="0"/>
              <a:t>사용 및 관리하기</a:t>
            </a:r>
            <a:endParaRPr 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A95DA0-28BA-44BE-960F-DB7FE2D69D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Fragment </a:t>
            </a:r>
            <a:r>
              <a:rPr lang="ko-KR" altLang="en-US" dirty="0"/>
              <a:t>생성하여 사용하기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DAFAD3-2556-497B-9C13-27F1AE889B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ko-KR" altLang="en-US" dirty="0"/>
              <a:t>생성된 </a:t>
            </a:r>
            <a:r>
              <a:rPr lang="en-US" altLang="ko-KR" dirty="0"/>
              <a:t>Fragment</a:t>
            </a:r>
            <a:r>
              <a:rPr lang="ko-KR" altLang="en-US" dirty="0"/>
              <a:t>를 관리하기</a:t>
            </a:r>
          </a:p>
        </p:txBody>
      </p:sp>
      <p:graphicFrame>
        <p:nvGraphicFramePr>
          <p:cNvPr id="10" name="내용 개체 틀 9">
            <a:extLst>
              <a:ext uri="{FF2B5EF4-FFF2-40B4-BE49-F238E27FC236}">
                <a16:creationId xmlns:a16="http://schemas.microsoft.com/office/drawing/2014/main" id="{B9B8D489-9C25-43A9-BE84-E935F3390EF0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410829158"/>
              </p:ext>
            </p:extLst>
          </p:nvPr>
        </p:nvGraphicFramePr>
        <p:xfrm>
          <a:off x="5089525" y="2736850"/>
          <a:ext cx="4186238" cy="3305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내용 개체 틀 7">
            <a:extLst>
              <a:ext uri="{FF2B5EF4-FFF2-40B4-BE49-F238E27FC236}">
                <a16:creationId xmlns:a16="http://schemas.microsoft.com/office/drawing/2014/main" id="{4470D66A-8A12-41D4-A5D3-48FD328EEB4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29493719"/>
              </p:ext>
            </p:extLst>
          </p:nvPr>
        </p:nvGraphicFramePr>
        <p:xfrm>
          <a:off x="676275" y="2736850"/>
          <a:ext cx="4186238" cy="3305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793650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53C4A298-81D7-42F5-A193-B3D95517F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Fragment </a:t>
            </a:r>
            <a:r>
              <a:rPr lang="ko-KR" altLang="en-US" dirty="0"/>
              <a:t>생성하고</a:t>
            </a:r>
            <a:r>
              <a:rPr lang="en-US" altLang="ko-KR" dirty="0"/>
              <a:t> </a:t>
            </a:r>
            <a:r>
              <a:rPr lang="ko-KR" altLang="en-US" dirty="0"/>
              <a:t>사용하기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39BA380D-B4CA-4FBA-BFFF-DEC3703AA2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ko-KR" altLang="en-US" dirty="0"/>
              <a:t>생성하기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사용하기</a:t>
            </a:r>
          </a:p>
        </p:txBody>
      </p:sp>
    </p:spTree>
    <p:extLst>
      <p:ext uri="{BB962C8B-B14F-4D97-AF65-F5344CB8AC3E}">
        <p14:creationId xmlns:p14="http://schemas.microsoft.com/office/powerpoint/2010/main" val="555576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5061FCB-3D30-413C-AB08-FC3B93799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잠깐 그전에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2E5959B-01CD-47CA-B848-1180CA411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511" y="2160590"/>
            <a:ext cx="8598907" cy="4454699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초기 </a:t>
            </a:r>
            <a:r>
              <a:rPr lang="en-US" altLang="ko-KR" dirty="0"/>
              <a:t>Fragment</a:t>
            </a:r>
            <a:r>
              <a:rPr lang="ko-KR" altLang="en-US" dirty="0"/>
              <a:t>는 </a:t>
            </a:r>
            <a:r>
              <a:rPr lang="en-US" altLang="ko-KR" dirty="0"/>
              <a:t>Android 3.0(Honeycomb, API Level 11) </a:t>
            </a:r>
            <a:r>
              <a:rPr lang="ko-KR" altLang="en-US" dirty="0"/>
              <a:t>이상에서 작동하도록 만들어졌어요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그 이전버전의 안드로이드 </a:t>
            </a:r>
            <a:r>
              <a:rPr lang="en-US" altLang="ko-KR" dirty="0"/>
              <a:t>SDK</a:t>
            </a:r>
            <a:r>
              <a:rPr lang="ko-KR" altLang="en-US" dirty="0"/>
              <a:t>에서는 </a:t>
            </a:r>
            <a:r>
              <a:rPr lang="en-US" altLang="ko-KR" dirty="0"/>
              <a:t>Fragment</a:t>
            </a:r>
            <a:r>
              <a:rPr lang="ko-KR" altLang="en-US" dirty="0"/>
              <a:t>를 쓸 수 없었습니다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친절하신 </a:t>
            </a:r>
            <a:r>
              <a:rPr lang="en-US" altLang="ko-KR" dirty="0"/>
              <a:t>Android </a:t>
            </a:r>
            <a:r>
              <a:rPr lang="ko-KR" altLang="en-US" dirty="0"/>
              <a:t>개발팀은 안드로이드 </a:t>
            </a:r>
            <a:r>
              <a:rPr lang="en-US" altLang="ko-KR" dirty="0"/>
              <a:t>2.3(API Level 9) </a:t>
            </a:r>
            <a:r>
              <a:rPr lang="ko-KR" altLang="en-US" dirty="0"/>
              <a:t>이상에서도</a:t>
            </a:r>
            <a:br>
              <a:rPr lang="en-US" altLang="ko-KR" dirty="0"/>
            </a:br>
            <a:r>
              <a:rPr lang="ko-KR" altLang="en-US" dirty="0"/>
              <a:t>잘 작동하는 </a:t>
            </a:r>
            <a:r>
              <a:rPr lang="en-US" altLang="ko-KR" dirty="0"/>
              <a:t>Fragment </a:t>
            </a:r>
            <a:r>
              <a:rPr lang="ko-KR" altLang="en-US" dirty="0"/>
              <a:t>지원 라이브러리를 배포하셨기에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만약</a:t>
            </a:r>
            <a:r>
              <a:rPr lang="en-US" altLang="ko-KR" dirty="0"/>
              <a:t>, </a:t>
            </a:r>
            <a:r>
              <a:rPr lang="ko-KR" altLang="en-US" dirty="0" err="1"/>
              <a:t>그럴린</a:t>
            </a:r>
            <a:r>
              <a:rPr lang="ko-KR" altLang="en-US" dirty="0"/>
              <a:t> 없겠지만 </a:t>
            </a:r>
            <a:r>
              <a:rPr lang="en-US" altLang="ko-KR" dirty="0"/>
              <a:t>Android </a:t>
            </a:r>
            <a:r>
              <a:rPr lang="ko-KR" altLang="en-US" dirty="0"/>
              <a:t>버전 </a:t>
            </a:r>
            <a:r>
              <a:rPr lang="en-US" altLang="ko-KR" dirty="0"/>
              <a:t>2.3 </a:t>
            </a:r>
            <a:r>
              <a:rPr lang="ko-KR" altLang="en-US" dirty="0"/>
              <a:t>이하의 휴대폰에서 </a:t>
            </a:r>
            <a:r>
              <a:rPr lang="en-US" altLang="ko-KR" dirty="0"/>
              <a:t>Fragment</a:t>
            </a:r>
            <a:r>
              <a:rPr lang="ko-KR" altLang="en-US" dirty="0"/>
              <a:t>를 이용한다면 지원 라이브러리를 이용해야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먼저 </a:t>
            </a:r>
            <a:r>
              <a:rPr lang="en-US" altLang="ko-KR" dirty="0"/>
              <a:t>Fragment </a:t>
            </a:r>
            <a:r>
              <a:rPr lang="ko-KR" altLang="en-US" dirty="0"/>
              <a:t>지원 라이브러리</a:t>
            </a:r>
            <a:r>
              <a:rPr lang="en-US" altLang="ko-KR" dirty="0"/>
              <a:t>(v4</a:t>
            </a:r>
            <a:r>
              <a:rPr lang="ko-KR" altLang="en-US" dirty="0"/>
              <a:t> </a:t>
            </a:r>
            <a:r>
              <a:rPr lang="en-US" altLang="ko-KR" dirty="0"/>
              <a:t>fragment</a:t>
            </a:r>
            <a:r>
              <a:rPr lang="ko-KR" altLang="en-US" dirty="0"/>
              <a:t> </a:t>
            </a:r>
            <a:r>
              <a:rPr lang="en-US" altLang="ko-KR" dirty="0"/>
              <a:t>library)</a:t>
            </a:r>
            <a:r>
              <a:rPr lang="ko-KR" altLang="en-US" dirty="0"/>
              <a:t>를 이용하는 법에 대해 배우겠습니다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8718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D43E5-8C7E-495F-A159-18A876D53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v4 fragment </a:t>
            </a:r>
            <a:r>
              <a:rPr lang="ko-KR" altLang="en-US" dirty="0"/>
              <a:t>라이브러리 적용방법</a:t>
            </a:r>
            <a:br>
              <a:rPr lang="en-US" altLang="ko-KR" dirty="0"/>
            </a:br>
            <a:r>
              <a:rPr lang="en-US" altLang="ko-KR" dirty="0"/>
              <a:t>	Support Library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5B3DE5-EC69-4EEC-9B45-AED4D564A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511" y="2160590"/>
            <a:ext cx="8598907" cy="3880773"/>
          </a:xfrm>
        </p:spPr>
        <p:txBody>
          <a:bodyPr/>
          <a:lstStyle/>
          <a:p>
            <a:r>
              <a:rPr lang="en-US" altLang="ko-KR" dirty="0"/>
              <a:t>1. Android Studio</a:t>
            </a:r>
            <a:r>
              <a:rPr lang="ko-KR" altLang="en-US" dirty="0"/>
              <a:t>에서 개발할 프로젝트를 열어 둔다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SDK Manager</a:t>
            </a:r>
            <a:r>
              <a:rPr lang="ko-KR" altLang="en-US" dirty="0"/>
              <a:t>를 열어서 </a:t>
            </a:r>
            <a:r>
              <a:rPr lang="en-US" altLang="ko-KR" dirty="0"/>
              <a:t>Extras </a:t>
            </a:r>
            <a:r>
              <a:rPr lang="ko-KR" altLang="en-US" dirty="0"/>
              <a:t>폴더를 찾아 확장한다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/>
              <a:t> </a:t>
            </a:r>
            <a:r>
              <a:rPr lang="en-US" altLang="ko-KR" dirty="0"/>
              <a:t>Android Support Repository</a:t>
            </a:r>
            <a:r>
              <a:rPr lang="ko-KR" altLang="en-US" dirty="0"/>
              <a:t> 항목을 선택한 후 </a:t>
            </a:r>
            <a:r>
              <a:rPr lang="en-US" altLang="ko-KR" dirty="0"/>
              <a:t>Install Packages </a:t>
            </a:r>
            <a:r>
              <a:rPr lang="ko-KR" altLang="en-US" dirty="0"/>
              <a:t>버튼을 클릭한다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0236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developer.android.com/images/tools/sdk-manager-support-libs.png">
            <a:extLst>
              <a:ext uri="{FF2B5EF4-FFF2-40B4-BE49-F238E27FC236}">
                <a16:creationId xmlns:a16="http://schemas.microsoft.com/office/drawing/2014/main" id="{EADF072A-DDE3-49F6-A105-0F8C405DC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577" y="107601"/>
            <a:ext cx="9070445" cy="663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429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사각형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 for a keynote</a:t>
            </a:r>
            <a:endParaRPr lang="ko-KR" dirty="0"/>
          </a:p>
        </p:txBody>
      </p:sp>
      <p:sp>
        <p:nvSpPr>
          <p:cNvPr id="86019" name="사각형 3"/>
          <p:cNvSpPr>
            <a:spLocks noGrp="1" noChangeArrowheads="1"/>
          </p:cNvSpPr>
          <p:nvPr>
            <p:ph idx="1"/>
          </p:nvPr>
        </p:nvSpPr>
        <p:spPr>
          <a:xfrm>
            <a:off x="677511" y="2160590"/>
            <a:ext cx="8598907" cy="4314638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What the </a:t>
            </a:r>
            <a:r>
              <a:rPr lang="en-US" altLang="ko-KR" dirty="0" err="1">
                <a:solidFill>
                  <a:srgbClr val="FF0000"/>
                </a:solidFill>
              </a:rPr>
              <a:t>fuxx</a:t>
            </a:r>
            <a:r>
              <a:rPr lang="en-US" altLang="ko-KR" dirty="0"/>
              <a:t> is this? – Why should we have to know about fragment?</a:t>
            </a:r>
          </a:p>
          <a:p>
            <a:pPr lvl="1"/>
            <a:r>
              <a:rPr lang="en-US" altLang="ko-KR" dirty="0"/>
              <a:t>The design concept of a fragment</a:t>
            </a:r>
          </a:p>
          <a:p>
            <a:pPr lvl="1"/>
            <a:r>
              <a:rPr lang="en-US" altLang="ko-KR" dirty="0"/>
              <a:t>The difference between an activity and a fragment</a:t>
            </a:r>
          </a:p>
          <a:p>
            <a:pPr lvl="1"/>
            <a:r>
              <a:rPr lang="en-US" altLang="ko-KR" dirty="0"/>
              <a:t>What is a fragment?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When to use a fragment?</a:t>
            </a:r>
          </a:p>
          <a:p>
            <a:pPr lvl="1"/>
            <a:r>
              <a:rPr lang="en-US" altLang="ko-KR" dirty="0"/>
              <a:t>Needs for the Android Device Compatibility</a:t>
            </a:r>
          </a:p>
          <a:p>
            <a:pPr lvl="1"/>
            <a:endParaRPr lang="ko-KR" dirty="0"/>
          </a:p>
          <a:p>
            <a:r>
              <a:rPr lang="en-US" altLang="ko-KR" dirty="0"/>
              <a:t>How to use a fragment</a:t>
            </a:r>
          </a:p>
          <a:p>
            <a:pPr lvl="1"/>
            <a:r>
              <a:rPr lang="en-US" altLang="ko-KR" dirty="0"/>
              <a:t>Manage Fragment</a:t>
            </a:r>
          </a:p>
          <a:p>
            <a:pPr lvl="1"/>
            <a:r>
              <a:rPr lang="en-US" altLang="ko-KR" dirty="0"/>
              <a:t>Understand Fragment Lifecycle</a:t>
            </a:r>
          </a:p>
          <a:p>
            <a:pPr lvl="1"/>
            <a:r>
              <a:rPr lang="en-US" altLang="ko-KR" dirty="0"/>
              <a:t>Communicate with Activity</a:t>
            </a:r>
          </a:p>
          <a:p>
            <a:endParaRPr lang="ko-KR" dirty="0"/>
          </a:p>
          <a:p>
            <a:r>
              <a:rPr lang="en-US" altLang="ko-KR" dirty="0"/>
              <a:t>Some tricky to consider</a:t>
            </a:r>
          </a:p>
          <a:p>
            <a:endParaRPr lang="en-US" altLang="ko-KR" dirty="0"/>
          </a:p>
          <a:p>
            <a:r>
              <a:rPr lang="en-US" altLang="ko-KR" dirty="0"/>
              <a:t>References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450568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6AF4DA-B2C3-49DC-BD45-67A3C0639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v4 fragment </a:t>
            </a:r>
            <a:r>
              <a:rPr lang="ko-KR" altLang="en-US" dirty="0"/>
              <a:t>라이브러리 적용방법</a:t>
            </a:r>
            <a:br>
              <a:rPr lang="en-US" altLang="ko-KR" dirty="0"/>
            </a:br>
            <a:r>
              <a:rPr lang="en-US" altLang="ko-KR" dirty="0"/>
              <a:t>	Support Library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6A442C-A9D8-45A0-8F9A-741427288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Install Packages</a:t>
            </a:r>
            <a:r>
              <a:rPr lang="ko-KR" altLang="en-US" dirty="0"/>
              <a:t>를 통해 다운받은 라이브러리 파일들은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자신의 </a:t>
            </a:r>
            <a:r>
              <a:rPr lang="en-US" altLang="ko-KR" dirty="0"/>
              <a:t>Android SDK </a:t>
            </a:r>
            <a:r>
              <a:rPr lang="ko-KR" altLang="en-US" dirty="0"/>
              <a:t>경로</a:t>
            </a:r>
            <a:r>
              <a:rPr lang="en-US" altLang="ko-KR" dirty="0"/>
              <a:t>&gt;/extras/android/m2repository/com/android/support/</a:t>
            </a:r>
          </a:p>
          <a:p>
            <a:pPr marL="457200" lvl="1" indent="0">
              <a:buNone/>
            </a:pPr>
            <a:r>
              <a:rPr lang="ko-KR" altLang="en-US" dirty="0"/>
              <a:t>에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혹시 다른 라이브러리에 대해 궁금하다면 이 사이트를 참조해보세요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>
                <a:hlinkClick r:id="rId2"/>
              </a:rPr>
              <a:t>https://developer.android.com/topic/libraries/support-library/setup.html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50562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4961A8-1F94-4114-904D-3370480B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v4 fragment </a:t>
            </a:r>
            <a:r>
              <a:rPr lang="ko-KR" altLang="en-US" dirty="0"/>
              <a:t>라이브러리 적용방법</a:t>
            </a:r>
            <a:br>
              <a:rPr lang="en-US" altLang="ko-KR" dirty="0"/>
            </a:br>
            <a:r>
              <a:rPr lang="en-US" altLang="ko-KR" dirty="0"/>
              <a:t>	Support Library </a:t>
            </a:r>
            <a:r>
              <a:rPr lang="ko-KR" altLang="en-US" dirty="0"/>
              <a:t>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0BE652-07E0-4AD6-9862-D97D3D24E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511" y="2160590"/>
            <a:ext cx="8598907" cy="3880773"/>
          </a:xfrm>
        </p:spPr>
        <p:txBody>
          <a:bodyPr/>
          <a:lstStyle/>
          <a:p>
            <a:r>
              <a:rPr lang="en-US" altLang="ko-KR" dirty="0"/>
              <a:t>1. SDK Manager</a:t>
            </a:r>
            <a:r>
              <a:rPr lang="ko-KR" altLang="en-US" dirty="0"/>
              <a:t>를 사용하여 </a:t>
            </a:r>
            <a:r>
              <a:rPr lang="en-US" altLang="ko-KR" dirty="0"/>
              <a:t>Android Support Repository</a:t>
            </a:r>
            <a:r>
              <a:rPr lang="ko-KR" altLang="en-US" dirty="0"/>
              <a:t>를 다운로드 했는지 확인한다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2. Android Studio</a:t>
            </a:r>
            <a:r>
              <a:rPr lang="ko-KR" altLang="en-US" dirty="0"/>
              <a:t>에서 </a:t>
            </a:r>
            <a:r>
              <a:rPr lang="en-US" altLang="ko-KR" dirty="0"/>
              <a:t>Gradle Scripts – </a:t>
            </a:r>
            <a:r>
              <a:rPr lang="en-US" altLang="ko-KR" dirty="0" err="1"/>
              <a:t>build.gradle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(Module: app) </a:t>
            </a:r>
            <a:r>
              <a:rPr lang="ko-KR" altLang="en-US" dirty="0"/>
              <a:t>파일을 열어서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Dependencies </a:t>
            </a:r>
            <a:r>
              <a:rPr lang="ko-KR" altLang="en-US" dirty="0"/>
              <a:t>부분에 원하는 라이브러리를 추가한다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F01405-7DFF-4FC4-9744-AE96FFF71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879" y="2852382"/>
            <a:ext cx="3000375" cy="17716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EEAF10E-BF96-4774-A3B3-8783EDF162CD}"/>
              </a:ext>
            </a:extLst>
          </p:cNvPr>
          <p:cNvSpPr/>
          <p:nvPr/>
        </p:nvSpPr>
        <p:spPr>
          <a:xfrm>
            <a:off x="869244" y="5000978"/>
            <a:ext cx="7620000" cy="1417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dependencies</a:t>
            </a:r>
            <a:r>
              <a:rPr lang="ko-KR" altLang="en-US" dirty="0"/>
              <a:t> </a:t>
            </a:r>
            <a:r>
              <a:rPr lang="en-US" altLang="ko-KR" dirty="0"/>
              <a:t>{</a:t>
            </a:r>
            <a:br>
              <a:rPr lang="en-US" altLang="ko-KR" dirty="0"/>
            </a:br>
            <a:r>
              <a:rPr lang="en-US" altLang="ko-KR" dirty="0"/>
              <a:t>	…</a:t>
            </a:r>
            <a:br>
              <a:rPr lang="en-US" altLang="ko-KR" dirty="0"/>
            </a:br>
            <a:r>
              <a:rPr lang="en-US" altLang="ko-KR" dirty="0"/>
              <a:t>	compile “</a:t>
            </a:r>
            <a:r>
              <a:rPr lang="fr-FR" altLang="ko-KR" dirty="0"/>
              <a:t>com.android.support:support-fragment:24.2.0</a:t>
            </a:r>
            <a:r>
              <a:rPr lang="en-US" altLang="ko-KR" dirty="0"/>
              <a:t>”</a:t>
            </a:r>
            <a:br>
              <a:rPr lang="en-US" altLang="ko-KR" dirty="0"/>
            </a:br>
            <a:r>
              <a:rPr lang="en-US" altLang="ko-KR" dirty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1158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87FBD8B-4467-40AB-9DE1-1F276F563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Fragment</a:t>
            </a:r>
            <a:r>
              <a:rPr lang="ko-KR" altLang="en-US" dirty="0"/>
              <a:t>를 생성하는 방법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1BEB451-66B8-488D-A9D8-2AC751772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Fragment</a:t>
            </a:r>
            <a:r>
              <a:rPr lang="ko-KR" altLang="en-US" dirty="0"/>
              <a:t>를 상속받는 클래스를 작성한다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핵심 </a:t>
            </a:r>
            <a:r>
              <a:rPr lang="en-US" altLang="ko-KR" dirty="0"/>
              <a:t>Lifecycle methods</a:t>
            </a:r>
            <a:r>
              <a:rPr lang="ko-KR" altLang="en-US" dirty="0"/>
              <a:t>를 </a:t>
            </a:r>
            <a:r>
              <a:rPr lang="en-US" altLang="ko-KR" dirty="0"/>
              <a:t>Override</a:t>
            </a:r>
            <a:r>
              <a:rPr lang="ko-KR" altLang="en-US" dirty="0"/>
              <a:t>해서 내가 원하는 대로 앱이 작동하도록 구현한다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5CA5F44-5CCF-44A9-B23C-31E7744B1579}"/>
              </a:ext>
            </a:extLst>
          </p:cNvPr>
          <p:cNvSpPr/>
          <p:nvPr/>
        </p:nvSpPr>
        <p:spPr>
          <a:xfrm>
            <a:off x="1162756" y="2731911"/>
            <a:ext cx="9493954" cy="11627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FFFF00"/>
                </a:solidFill>
              </a:rPr>
              <a:t>public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C00000"/>
                </a:solidFill>
              </a:rPr>
              <a:t>class</a:t>
            </a:r>
            <a:r>
              <a:rPr lang="en-US" altLang="ko-KR" dirty="0"/>
              <a:t> </a:t>
            </a:r>
            <a:r>
              <a:rPr lang="en-US" altLang="ko-KR" dirty="0" err="1"/>
              <a:t>ArticleFragment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extends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tx1"/>
                </a:solidFill>
              </a:rPr>
              <a:t>Fragment</a:t>
            </a:r>
            <a:r>
              <a:rPr lang="en-US" altLang="ko-KR" dirty="0"/>
              <a:t> {</a:t>
            </a:r>
          </a:p>
          <a:p>
            <a:endParaRPr lang="en-US" altLang="ko-KR" dirty="0"/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2A199D8-6126-4BE0-B945-147408B22DEF}"/>
              </a:ext>
            </a:extLst>
          </p:cNvPr>
          <p:cNvSpPr/>
          <p:nvPr/>
        </p:nvSpPr>
        <p:spPr>
          <a:xfrm>
            <a:off x="1162755" y="4831646"/>
            <a:ext cx="9493955" cy="191911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rgbClr val="FFFF00"/>
                </a:solidFill>
              </a:rPr>
              <a:t>public</a:t>
            </a:r>
            <a:r>
              <a:rPr lang="en-US" altLang="ko-KR" sz="1400" dirty="0"/>
              <a:t> </a:t>
            </a:r>
            <a:r>
              <a:rPr lang="en-US" altLang="ko-KR" sz="1400" dirty="0">
                <a:solidFill>
                  <a:srgbClr val="C00000"/>
                </a:solidFill>
              </a:rPr>
              <a:t>class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ArticleFragment</a:t>
            </a:r>
            <a:r>
              <a:rPr lang="en-US" altLang="ko-KR" sz="1400" dirty="0"/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extends</a:t>
            </a:r>
            <a:r>
              <a:rPr lang="en-US" altLang="ko-KR" sz="1400" dirty="0"/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Fragment</a:t>
            </a:r>
            <a:r>
              <a:rPr lang="en-US" altLang="ko-KR" sz="1400" dirty="0"/>
              <a:t> {</a:t>
            </a:r>
          </a:p>
          <a:p>
            <a:r>
              <a:rPr lang="en-US" altLang="ko-KR" sz="1400" dirty="0"/>
              <a:t>	@Override</a:t>
            </a:r>
          </a:p>
          <a:p>
            <a:r>
              <a:rPr lang="en-US" altLang="ko-KR" sz="1400" dirty="0"/>
              <a:t>	public View </a:t>
            </a:r>
            <a:r>
              <a:rPr lang="en-US" altLang="ko-KR" sz="1400" dirty="0" err="1"/>
              <a:t>onCreateView</a:t>
            </a:r>
            <a:r>
              <a:rPr lang="en-US" altLang="ko-KR" sz="1400" dirty="0"/>
              <a:t>(</a:t>
            </a:r>
            <a:r>
              <a:rPr lang="en-US" altLang="ko-KR" sz="1400" dirty="0" err="1"/>
              <a:t>LayoutInflater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inflater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ViewGroup</a:t>
            </a:r>
            <a:r>
              <a:rPr lang="en-US" altLang="ko-KR" sz="1400" dirty="0"/>
              <a:t> container, Bundle </a:t>
            </a:r>
            <a:r>
              <a:rPr lang="en-US" altLang="ko-KR" sz="1400" dirty="0" err="1"/>
              <a:t>savedInstanceState</a:t>
            </a:r>
            <a:r>
              <a:rPr lang="en-US" altLang="ko-KR" sz="1400" dirty="0"/>
              <a:t>) {</a:t>
            </a:r>
          </a:p>
          <a:p>
            <a:r>
              <a:rPr lang="en-US" altLang="ko-KR" sz="1400" dirty="0"/>
              <a:t>		// Inflate the layout for this fragment</a:t>
            </a:r>
          </a:p>
          <a:p>
            <a:r>
              <a:rPr lang="en-US" altLang="ko-KR" sz="1400" dirty="0"/>
              <a:t>		return </a:t>
            </a:r>
            <a:r>
              <a:rPr lang="en-US" altLang="ko-KR" sz="1400" dirty="0" err="1"/>
              <a:t>inflater.inflate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R.layout.article_view</a:t>
            </a:r>
            <a:r>
              <a:rPr lang="en-US" altLang="ko-KR" sz="1400" dirty="0"/>
              <a:t>, container, false);</a:t>
            </a:r>
          </a:p>
          <a:p>
            <a:r>
              <a:rPr lang="en-US" altLang="ko-KR" sz="1400" dirty="0"/>
              <a:t>	}</a:t>
            </a:r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15" name="두루마리 모양: 가로로 말림 14">
            <a:extLst>
              <a:ext uri="{FF2B5EF4-FFF2-40B4-BE49-F238E27FC236}">
                <a16:creationId xmlns:a16="http://schemas.microsoft.com/office/drawing/2014/main" id="{685202DA-CEDD-4058-9953-AFC3A9E12885}"/>
              </a:ext>
            </a:extLst>
          </p:cNvPr>
          <p:cNvSpPr/>
          <p:nvPr/>
        </p:nvSpPr>
        <p:spPr>
          <a:xfrm>
            <a:off x="6826729" y="561005"/>
            <a:ext cx="4899378" cy="1670756"/>
          </a:xfrm>
          <a:prstGeom prst="horizontalScrol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+mj-ea"/>
                <a:ea typeface="+mj-ea"/>
              </a:rPr>
              <a:t>그냥 </a:t>
            </a:r>
            <a:r>
              <a:rPr lang="en-US" altLang="ko-KR" sz="2000" dirty="0">
                <a:latin typeface="+mj-ea"/>
                <a:ea typeface="+mj-ea"/>
              </a:rPr>
              <a:t>Activity </a:t>
            </a:r>
            <a:r>
              <a:rPr lang="ko-KR" altLang="en-US" sz="2000" dirty="0">
                <a:latin typeface="+mj-ea"/>
                <a:ea typeface="+mj-ea"/>
              </a:rPr>
              <a:t>만들 듯 만들면 되는구나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  <a:endParaRPr lang="ko-KR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73392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사각형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Fragment </a:t>
            </a:r>
            <a:r>
              <a:rPr lang="ko-KR" altLang="en-US" dirty="0"/>
              <a:t>사용하기</a:t>
            </a:r>
            <a:endParaRPr lang="ko-KR" dirty="0"/>
          </a:p>
        </p:txBody>
      </p:sp>
      <p:sp>
        <p:nvSpPr>
          <p:cNvPr id="96259" name="사각형 3"/>
          <p:cNvSpPr>
            <a:spLocks noGrp="1" noChangeArrowheads="1"/>
          </p:cNvSpPr>
          <p:nvPr>
            <p:ph idx="1"/>
          </p:nvPr>
        </p:nvSpPr>
        <p:spPr>
          <a:xfrm>
            <a:off x="677511" y="2160590"/>
            <a:ext cx="10633956" cy="3880773"/>
          </a:xfrm>
        </p:spPr>
        <p:txBody>
          <a:bodyPr/>
          <a:lstStyle/>
          <a:p>
            <a:r>
              <a:rPr lang="ko-KR" altLang="en-US" dirty="0"/>
              <a:t>방법 </a:t>
            </a:r>
            <a:r>
              <a:rPr lang="en-US" altLang="ko-KR" dirty="0"/>
              <a:t>1. XML Layout </a:t>
            </a:r>
            <a:r>
              <a:rPr lang="ko-KR" altLang="en-US" dirty="0"/>
              <a:t>파일에 </a:t>
            </a:r>
            <a:r>
              <a:rPr lang="en-US" altLang="ko-KR" dirty="0"/>
              <a:t>&lt;fragment&gt; </a:t>
            </a:r>
            <a:r>
              <a:rPr lang="ko-KR" altLang="en-US" dirty="0"/>
              <a:t>태그를 사용하여 </a:t>
            </a:r>
            <a:r>
              <a:rPr lang="en-US" altLang="ko-KR" dirty="0"/>
              <a:t>Activity </a:t>
            </a:r>
            <a:r>
              <a:rPr lang="ko-KR" altLang="en-US" dirty="0"/>
              <a:t>레이아웃에 직접 설정하는 방식</a:t>
            </a:r>
            <a:endParaRPr lang="en-US" altLang="ko-KR" dirty="0"/>
          </a:p>
          <a:p>
            <a:pPr lvl="1"/>
            <a:r>
              <a:rPr lang="ko-KR" altLang="en-US" dirty="0"/>
              <a:t>어떤 위치에 어떤 </a:t>
            </a:r>
            <a:r>
              <a:rPr lang="en-US" altLang="ko-KR" dirty="0"/>
              <a:t>fragment</a:t>
            </a:r>
            <a:r>
              <a:rPr lang="ko-KR" altLang="en-US" dirty="0"/>
              <a:t>가 올 지를 앱을 개발할 시점에서 미리 정하여 배치할 때 주로 사용한다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ko-KR" dirty="0"/>
          </a:p>
          <a:p>
            <a:r>
              <a:rPr lang="ko-KR" altLang="en-US" dirty="0"/>
              <a:t>방법 </a:t>
            </a:r>
            <a:r>
              <a:rPr lang="en-US" altLang="ko-KR" dirty="0"/>
              <a:t>2. XML Layout </a:t>
            </a:r>
            <a:r>
              <a:rPr lang="ko-KR" altLang="en-US" dirty="0"/>
              <a:t>파일에 </a:t>
            </a:r>
            <a:r>
              <a:rPr lang="en-US" altLang="ko-KR" dirty="0"/>
              <a:t>&lt;</a:t>
            </a:r>
            <a:r>
              <a:rPr lang="en-US" altLang="ko-KR" dirty="0" err="1"/>
              <a:t>FrameLayout</a:t>
            </a:r>
            <a:r>
              <a:rPr lang="en-US" altLang="ko-KR" dirty="0"/>
              <a:t>&gt; </a:t>
            </a:r>
            <a:r>
              <a:rPr lang="ko-KR" altLang="en-US" dirty="0"/>
              <a:t>태그를 사용하여 </a:t>
            </a:r>
            <a:r>
              <a:rPr lang="en-US" altLang="ko-KR" dirty="0"/>
              <a:t>Container </a:t>
            </a:r>
            <a:r>
              <a:rPr lang="ko-KR" altLang="en-US" dirty="0"/>
              <a:t>내부의 </a:t>
            </a:r>
            <a:r>
              <a:rPr lang="en-US" altLang="ko-KR" dirty="0"/>
              <a:t>Fragment</a:t>
            </a:r>
            <a:r>
              <a:rPr lang="ko-KR" altLang="en-US" dirty="0"/>
              <a:t>를 </a:t>
            </a:r>
            <a:r>
              <a:rPr lang="en-US" altLang="ko-KR" dirty="0"/>
              <a:t>Runtime</a:t>
            </a:r>
            <a:r>
              <a:rPr lang="ko-KR" altLang="en-US" dirty="0"/>
              <a:t>에서 교체하는 방식</a:t>
            </a:r>
            <a:endParaRPr lang="en-US" altLang="ko-KR" dirty="0"/>
          </a:p>
          <a:p>
            <a:pPr lvl="1"/>
            <a:r>
              <a:rPr lang="ko-KR" altLang="en-US" dirty="0"/>
              <a:t>빈 </a:t>
            </a:r>
            <a:r>
              <a:rPr lang="en-US" altLang="ko-KR" dirty="0"/>
              <a:t>&lt;</a:t>
            </a:r>
            <a:r>
              <a:rPr lang="en-US" altLang="ko-KR" dirty="0" err="1"/>
              <a:t>FrameLayout</a:t>
            </a:r>
            <a:r>
              <a:rPr lang="en-US" altLang="ko-KR" dirty="0"/>
              <a:t>&gt;</a:t>
            </a:r>
            <a:r>
              <a:rPr lang="ko-KR" altLang="en-US" dirty="0"/>
              <a:t>을 배치해두고 앱이 실행될 때</a:t>
            </a:r>
            <a:r>
              <a:rPr lang="en-US" altLang="ko-KR" dirty="0"/>
              <a:t> fragment</a:t>
            </a:r>
            <a:r>
              <a:rPr lang="ko-KR" altLang="en-US" dirty="0"/>
              <a:t>를 끼워 넣는 방식으로서 </a:t>
            </a:r>
            <a:r>
              <a:rPr lang="en-US" altLang="ko-KR" dirty="0"/>
              <a:t>fragment </a:t>
            </a:r>
            <a:r>
              <a:rPr lang="ko-KR" altLang="en-US" dirty="0"/>
              <a:t>교체가 활발할 때 용이하다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1730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63E2EC0-55D0-4F26-9D8C-9B7DFC91C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방법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EF2F507-F00F-4B7E-9DC2-33B32FDA84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Fragment </a:t>
            </a:r>
            <a:r>
              <a:rPr lang="ko-KR" altLang="en-US" dirty="0"/>
              <a:t>만들기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7995179F-AFD2-4356-9D41-4E178A4A4A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ko-KR" dirty="0"/>
              <a:t>public class </a:t>
            </a:r>
            <a:r>
              <a:rPr lang="ko-KR" altLang="en-US" dirty="0" err="1"/>
              <a:t>프래그먼트명</a:t>
            </a:r>
            <a:r>
              <a:rPr lang="ko-KR" altLang="en-US" dirty="0"/>
              <a:t> </a:t>
            </a:r>
            <a:r>
              <a:rPr lang="en-US" altLang="ko-KR" dirty="0"/>
              <a:t>extends Fragment{</a:t>
            </a:r>
          </a:p>
          <a:p>
            <a:pPr marL="0" indent="0">
              <a:buNone/>
            </a:pPr>
            <a:r>
              <a:rPr lang="en-US" altLang="ko-KR" dirty="0"/>
              <a:t>	@Override</a:t>
            </a:r>
          </a:p>
          <a:p>
            <a:pPr marL="0" indent="0">
              <a:buNone/>
            </a:pPr>
            <a:r>
              <a:rPr lang="en-US" altLang="ko-KR" dirty="0"/>
              <a:t>	public View </a:t>
            </a:r>
            <a:r>
              <a:rPr lang="en-US" altLang="ko-KR" dirty="0" err="1"/>
              <a:t>onCreateView</a:t>
            </a:r>
            <a:r>
              <a:rPr lang="en-US" altLang="ko-KR" dirty="0"/>
              <a:t>(</a:t>
            </a:r>
            <a:r>
              <a:rPr lang="en-US" altLang="ko-KR" dirty="0" err="1"/>
              <a:t>LayoutInflater</a:t>
            </a:r>
            <a:r>
              <a:rPr lang="en-US" altLang="ko-KR" dirty="0"/>
              <a:t> </a:t>
            </a:r>
            <a:r>
              <a:rPr lang="en-US" altLang="ko-KR" dirty="0" err="1"/>
              <a:t>inflater</a:t>
            </a:r>
            <a:r>
              <a:rPr lang="en-US" altLang="ko-KR" dirty="0"/>
              <a:t>, </a:t>
            </a:r>
            <a:r>
              <a:rPr lang="en-US" altLang="ko-KR" dirty="0" err="1"/>
              <a:t>ViewGroup</a:t>
            </a:r>
            <a:r>
              <a:rPr lang="en-US" altLang="ko-KR" dirty="0"/>
              <a:t> container, Bundle </a:t>
            </a:r>
            <a:r>
              <a:rPr lang="en-US" altLang="ko-KR" dirty="0" err="1"/>
              <a:t>savedInstanceState</a:t>
            </a:r>
            <a:r>
              <a:rPr lang="en-US" altLang="ko-KR" dirty="0"/>
              <a:t>) {</a:t>
            </a:r>
          </a:p>
          <a:p>
            <a:pPr marL="0" indent="0">
              <a:buNone/>
            </a:pPr>
            <a:r>
              <a:rPr lang="en-US" altLang="ko-KR" dirty="0"/>
              <a:t>	// Inflate the layout for this fragment</a:t>
            </a:r>
          </a:p>
          <a:p>
            <a:pPr marL="0" indent="0">
              <a:buNone/>
            </a:pPr>
            <a:r>
              <a:rPr lang="en-US" altLang="ko-KR" dirty="0"/>
              <a:t>	return </a:t>
            </a:r>
            <a:r>
              <a:rPr lang="en-US" altLang="ko-KR" dirty="0" err="1"/>
              <a:t>inflater.inflate</a:t>
            </a:r>
            <a:r>
              <a:rPr lang="en-US" altLang="ko-KR" dirty="0"/>
              <a:t>(</a:t>
            </a:r>
            <a:r>
              <a:rPr lang="en-US" altLang="ko-KR" dirty="0" err="1"/>
              <a:t>R.layout.article_view</a:t>
            </a:r>
            <a:r>
              <a:rPr lang="en-US" altLang="ko-KR" dirty="0"/>
              <a:t>, container, false);</a:t>
            </a:r>
          </a:p>
          <a:p>
            <a:pPr marL="0" indent="0">
              <a:buNone/>
            </a:pPr>
            <a:r>
              <a:rPr lang="en-US" altLang="ko-KR" dirty="0"/>
              <a:t>	}</a:t>
            </a:r>
            <a:br>
              <a:rPr lang="en-US" altLang="ko-KR" dirty="0"/>
            </a:br>
            <a:r>
              <a:rPr lang="en-US" altLang="ko-KR" dirty="0"/>
              <a:t>}</a:t>
            </a:r>
            <a:br>
              <a:rPr lang="en-US" altLang="ko-KR" dirty="0"/>
            </a:br>
            <a:r>
              <a:rPr lang="en-US" altLang="ko-KR" dirty="0">
                <a:solidFill>
                  <a:srgbClr val="FF0000"/>
                </a:solidFill>
              </a:rPr>
              <a:t>// </a:t>
            </a:r>
            <a:r>
              <a:rPr lang="ko-KR" altLang="en-US" dirty="0">
                <a:solidFill>
                  <a:srgbClr val="FF0000"/>
                </a:solidFill>
              </a:rPr>
              <a:t>겁나 </a:t>
            </a:r>
            <a:r>
              <a:rPr lang="ko-KR" altLang="en-US" dirty="0" err="1">
                <a:solidFill>
                  <a:srgbClr val="FF0000"/>
                </a:solidFill>
              </a:rPr>
              <a:t>기니깐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Ctrl + I </a:t>
            </a:r>
            <a:r>
              <a:rPr lang="ko-KR" altLang="en-US" dirty="0">
                <a:solidFill>
                  <a:srgbClr val="FF0000"/>
                </a:solidFill>
              </a:rPr>
              <a:t>를 하면 자동 구현 </a:t>
            </a:r>
            <a:r>
              <a:rPr lang="ko-KR" altLang="en-US" dirty="0" err="1">
                <a:solidFill>
                  <a:srgbClr val="FF0000"/>
                </a:solidFill>
              </a:rPr>
              <a:t>해줌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B0AE7140-A2CA-4A18-B02D-D695F79605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2. Activity Layout </a:t>
            </a:r>
            <a:r>
              <a:rPr lang="ko-KR" altLang="en-US" dirty="0"/>
              <a:t>구성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A64323CB-ED98-46BD-8F5C-00A9DABAC7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89710" y="2737246"/>
            <a:ext cx="6831357" cy="3304117"/>
          </a:xfrm>
        </p:spPr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 err="1"/>
              <a:t>리니어</a:t>
            </a:r>
            <a:r>
              <a:rPr lang="ko-KR" altLang="en-US" dirty="0"/>
              <a:t> 레이아웃</a:t>
            </a:r>
            <a:r>
              <a:rPr lang="en-US" altLang="ko-KR" dirty="0"/>
              <a:t>&gt;</a:t>
            </a:r>
          </a:p>
          <a:p>
            <a:pPr lvl="1"/>
            <a:r>
              <a:rPr lang="en-US" altLang="ko-KR" dirty="0"/>
              <a:t>&lt;Fragment </a:t>
            </a:r>
            <a:r>
              <a:rPr lang="en-US" altLang="ko-KR" dirty="0" err="1"/>
              <a:t>android:name</a:t>
            </a:r>
            <a:r>
              <a:rPr lang="en-US" altLang="ko-KR" dirty="0"/>
              <a:t>=“</a:t>
            </a:r>
            <a:r>
              <a:rPr lang="ko-KR" altLang="en-US" dirty="0" err="1"/>
              <a:t>프래그먼트</a:t>
            </a:r>
            <a:r>
              <a:rPr lang="en-US" altLang="ko-KR" dirty="0"/>
              <a:t>1</a:t>
            </a:r>
            <a:r>
              <a:rPr lang="ko-KR" altLang="en-US" dirty="0"/>
              <a:t>의 </a:t>
            </a:r>
            <a:r>
              <a:rPr lang="en-US" altLang="ko-KR" dirty="0"/>
              <a:t>package</a:t>
            </a:r>
            <a:r>
              <a:rPr lang="ko-KR" altLang="en-US" dirty="0"/>
              <a:t>경로</a:t>
            </a:r>
            <a:r>
              <a:rPr lang="en-US" altLang="ko-KR" dirty="0"/>
              <a:t>”/&gt;</a:t>
            </a:r>
          </a:p>
          <a:p>
            <a:pPr lvl="1"/>
            <a:r>
              <a:rPr lang="en-US" altLang="ko-KR" dirty="0"/>
              <a:t>&lt;Fragment </a:t>
            </a:r>
            <a:r>
              <a:rPr lang="en-US" altLang="ko-KR" dirty="0" err="1"/>
              <a:t>android:name</a:t>
            </a:r>
            <a:r>
              <a:rPr lang="en-US" altLang="ko-KR" dirty="0"/>
              <a:t>=“</a:t>
            </a:r>
            <a:r>
              <a:rPr lang="ko-KR" altLang="en-US" dirty="0" err="1"/>
              <a:t>프래그먼트</a:t>
            </a:r>
            <a:r>
              <a:rPr lang="en-US" altLang="ko-KR" dirty="0"/>
              <a:t>2</a:t>
            </a:r>
            <a:r>
              <a:rPr lang="ko-KR" altLang="en-US" dirty="0"/>
              <a:t>의 </a:t>
            </a:r>
            <a:r>
              <a:rPr lang="en-US" altLang="ko-KR" dirty="0"/>
              <a:t>package</a:t>
            </a:r>
            <a:r>
              <a:rPr lang="ko-KR" altLang="en-US" dirty="0"/>
              <a:t>경로</a:t>
            </a:r>
            <a:r>
              <a:rPr lang="en-US" altLang="ko-KR" dirty="0"/>
              <a:t>”/&gt;</a:t>
            </a:r>
          </a:p>
          <a:p>
            <a:r>
              <a:rPr lang="en-US" altLang="ko-KR" dirty="0"/>
              <a:t>&lt;/</a:t>
            </a:r>
            <a:r>
              <a:rPr lang="ko-KR" altLang="en-US" dirty="0" err="1"/>
              <a:t>리니어</a:t>
            </a:r>
            <a:r>
              <a:rPr lang="ko-KR" altLang="en-US" dirty="0"/>
              <a:t> 레이아웃</a:t>
            </a:r>
            <a:r>
              <a:rPr lang="en-US" altLang="ko-KR" dirty="0"/>
              <a:t>&gt;</a:t>
            </a:r>
            <a:endParaRPr lang="ko-KR" altLang="ko-KR" dirty="0"/>
          </a:p>
          <a:p>
            <a:endParaRPr lang="en-US" altLang="ko-KR" dirty="0"/>
          </a:p>
          <a:p>
            <a:r>
              <a:rPr lang="en-US" altLang="ko-KR" dirty="0"/>
              <a:t>// </a:t>
            </a:r>
            <a:r>
              <a:rPr lang="ko-KR" altLang="en-US" dirty="0"/>
              <a:t>자세한 내용은 </a:t>
            </a:r>
            <a:r>
              <a:rPr lang="en-US" altLang="ko-KR" dirty="0">
                <a:hlinkClick r:id="rId2"/>
              </a:rPr>
              <a:t>https://developer.android.com/training/basics/fragments/creating.html</a:t>
            </a:r>
            <a:r>
              <a:rPr lang="en-US" altLang="ko-KR" dirty="0"/>
              <a:t> </a:t>
            </a:r>
            <a:r>
              <a:rPr lang="ko-KR" altLang="en-US" dirty="0"/>
              <a:t>참조</a:t>
            </a:r>
          </a:p>
        </p:txBody>
      </p:sp>
    </p:spTree>
    <p:extLst>
      <p:ext uri="{BB962C8B-B14F-4D97-AF65-F5344CB8AC3E}">
        <p14:creationId xmlns:p14="http://schemas.microsoft.com/office/powerpoint/2010/main" val="637222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사각형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방법 </a:t>
            </a:r>
            <a:r>
              <a:rPr lang="en-US" altLang="ko-KR" dirty="0"/>
              <a:t>1</a:t>
            </a:r>
            <a:endParaRPr 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FA06A51-C782-4937-9D50-C7455EEC28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3. Fragment Activity </a:t>
            </a:r>
            <a:r>
              <a:rPr lang="ko-KR" altLang="en-US" dirty="0"/>
              <a:t>사용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97283" name="사각형 3"/>
          <p:cNvSpPr>
            <a:spLocks noGrp="1" noChangeArrowheads="1"/>
          </p:cNvSpPr>
          <p:nvPr>
            <p:ph sz="half" idx="2"/>
          </p:nvPr>
        </p:nvSpPr>
        <p:spPr>
          <a:xfrm>
            <a:off x="675922" y="2737246"/>
            <a:ext cx="9969500" cy="330411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ko-KR" dirty="0"/>
              <a:t>import </a:t>
            </a:r>
            <a:r>
              <a:rPr lang="en-US" altLang="ko-KR" dirty="0" err="1"/>
              <a:t>android.os.Bundle</a:t>
            </a:r>
            <a:r>
              <a:rPr lang="en-US" altLang="ko-KR" dirty="0"/>
              <a:t>;</a:t>
            </a:r>
          </a:p>
          <a:p>
            <a:pPr marL="0" indent="0">
              <a:buNone/>
            </a:pPr>
            <a:r>
              <a:rPr lang="en-US" altLang="ko-KR" dirty="0"/>
              <a:t>import android.support.v4.app.FragmentActivity;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public class </a:t>
            </a:r>
            <a:r>
              <a:rPr lang="en-US" altLang="ko-KR" dirty="0" err="1"/>
              <a:t>MainActivity</a:t>
            </a:r>
            <a:r>
              <a:rPr lang="en-US" altLang="ko-KR" dirty="0"/>
              <a:t> extends </a:t>
            </a:r>
            <a:r>
              <a:rPr lang="en-US" altLang="ko-KR" dirty="0" err="1"/>
              <a:t>FragmentActivity</a:t>
            </a:r>
            <a:r>
              <a:rPr lang="en-US" altLang="ko-KR" dirty="0"/>
              <a:t> {</a:t>
            </a:r>
          </a:p>
          <a:p>
            <a:pPr marL="0" indent="0">
              <a:buNone/>
            </a:pPr>
            <a:r>
              <a:rPr lang="en-US" altLang="ko-KR" dirty="0"/>
              <a:t>    @Override</a:t>
            </a:r>
          </a:p>
          <a:p>
            <a:pPr marL="0" indent="0">
              <a:buNone/>
            </a:pPr>
            <a:r>
              <a:rPr lang="en-US" altLang="ko-KR" dirty="0"/>
              <a:t>    public void </a:t>
            </a:r>
            <a:r>
              <a:rPr lang="en-US" altLang="ko-KR" dirty="0" err="1"/>
              <a:t>onCreate</a:t>
            </a:r>
            <a:r>
              <a:rPr lang="en-US" altLang="ko-KR" dirty="0"/>
              <a:t>(Bundle </a:t>
            </a:r>
            <a:r>
              <a:rPr lang="en-US" altLang="ko-KR" dirty="0" err="1"/>
              <a:t>savedInstanceState</a:t>
            </a:r>
            <a:r>
              <a:rPr lang="en-US" altLang="ko-KR" dirty="0"/>
              <a:t>) {</a:t>
            </a:r>
          </a:p>
          <a:p>
            <a:pPr marL="0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super.onCreate</a:t>
            </a:r>
            <a:r>
              <a:rPr lang="en-US" altLang="ko-KR" dirty="0"/>
              <a:t>(</a:t>
            </a:r>
            <a:r>
              <a:rPr lang="en-US" altLang="ko-KR" dirty="0" err="1"/>
              <a:t>savedInstanceState</a:t>
            </a:r>
            <a:r>
              <a:rPr lang="en-US" altLang="ko-KR" dirty="0"/>
              <a:t>);</a:t>
            </a:r>
          </a:p>
          <a:p>
            <a:pPr marL="0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setContentView</a:t>
            </a:r>
            <a:r>
              <a:rPr lang="en-US" altLang="ko-KR" dirty="0"/>
              <a:t>(</a:t>
            </a:r>
            <a:r>
              <a:rPr lang="en-US" altLang="ko-KR" dirty="0" err="1"/>
              <a:t>R.layout.news_articles</a:t>
            </a:r>
            <a:r>
              <a:rPr lang="en-US" altLang="ko-KR" dirty="0"/>
              <a:t>);</a:t>
            </a:r>
          </a:p>
          <a:p>
            <a:pPr marL="0" indent="0">
              <a:buNone/>
            </a:pPr>
            <a:r>
              <a:rPr lang="en-US" altLang="ko-KR" dirty="0"/>
              <a:t>    }</a:t>
            </a:r>
          </a:p>
          <a:p>
            <a:pPr marL="0" indent="0">
              <a:buNone/>
            </a:pPr>
            <a:r>
              <a:rPr lang="en-US" altLang="ko-KR" dirty="0"/>
              <a:t>}</a:t>
            </a:r>
            <a:endParaRPr lang="ko-KR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B7798F-C8E6-4EBB-A843-C4D6CB4471CA}"/>
              </a:ext>
            </a:extLst>
          </p:cNvPr>
          <p:cNvSpPr/>
          <p:nvPr/>
        </p:nvSpPr>
        <p:spPr>
          <a:xfrm>
            <a:off x="6366933" y="2160983"/>
            <a:ext cx="3747911" cy="412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4DD54C4-3E87-4380-9212-1A8EAA5ECEBD}"/>
              </a:ext>
            </a:extLst>
          </p:cNvPr>
          <p:cNvSpPr/>
          <p:nvPr/>
        </p:nvSpPr>
        <p:spPr>
          <a:xfrm>
            <a:off x="6615289" y="2381956"/>
            <a:ext cx="3194755" cy="178364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Fragment 1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F72AEB8-0AA8-4B8C-9F11-B014602B2AB7}"/>
              </a:ext>
            </a:extLst>
          </p:cNvPr>
          <p:cNvSpPr/>
          <p:nvPr/>
        </p:nvSpPr>
        <p:spPr>
          <a:xfrm>
            <a:off x="6643510" y="4257719"/>
            <a:ext cx="3194755" cy="178364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Fragment 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5447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95CB32-5498-4967-8C33-07023A98D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방법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0788EE-082D-4144-82DB-15B73B3A63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Fragment </a:t>
            </a:r>
            <a:r>
              <a:rPr lang="ko-KR" altLang="en-US" dirty="0"/>
              <a:t>만들기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4A06154-471F-443E-A42C-4E6DA43A1AA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방법 </a:t>
            </a:r>
            <a:r>
              <a:rPr lang="en-US" altLang="ko-KR" dirty="0"/>
              <a:t>1</a:t>
            </a:r>
            <a:r>
              <a:rPr lang="ko-KR" altLang="en-US" dirty="0"/>
              <a:t>과 마찬가지로 </a:t>
            </a:r>
            <a:r>
              <a:rPr lang="en-US" altLang="ko-KR" dirty="0"/>
              <a:t>Fragment</a:t>
            </a:r>
            <a:r>
              <a:rPr lang="ko-KR" altLang="en-US" dirty="0"/>
              <a:t>를 상속받은 클래스를 만든다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Ctrl + I(Android Studio </a:t>
            </a:r>
            <a:r>
              <a:rPr lang="ko-KR" altLang="en-US" dirty="0"/>
              <a:t>기준</a:t>
            </a:r>
            <a:r>
              <a:rPr lang="en-US" altLang="ko-KR" dirty="0"/>
              <a:t>)</a:t>
            </a:r>
            <a:r>
              <a:rPr lang="ko-KR" altLang="en-US" dirty="0"/>
              <a:t>를 눌러 자동 구현 기능을 시전하자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구현할 내용을 추가적으로 더 채운다</a:t>
            </a:r>
            <a:r>
              <a:rPr lang="en-US" altLang="ko-KR" dirty="0"/>
              <a:t>.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2E71824-36C8-4F93-BFE2-020F6ABA26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2. Activity </a:t>
            </a:r>
            <a:r>
              <a:rPr lang="ko-KR" altLang="en-US" dirty="0"/>
              <a:t>레이아웃 구성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A599F1-65B6-4AFE-818D-DA2FBA2B85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89710" y="2737246"/>
            <a:ext cx="6662023" cy="33041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&lt;</a:t>
            </a:r>
            <a:r>
              <a:rPr lang="en-US" altLang="ko-KR" dirty="0" err="1"/>
              <a:t>FrameLayout</a:t>
            </a:r>
            <a:r>
              <a:rPr lang="en-US" altLang="ko-KR" dirty="0"/>
              <a:t> </a:t>
            </a:r>
            <a:r>
              <a:rPr lang="en-US" altLang="ko-KR" dirty="0" err="1"/>
              <a:t>xmlns:android</a:t>
            </a:r>
            <a:r>
              <a:rPr lang="en-US" altLang="ko-KR" dirty="0"/>
              <a:t>="http://schemas.android.com</a:t>
            </a:r>
          </a:p>
          <a:p>
            <a:pPr marL="0" indent="0">
              <a:buNone/>
            </a:pPr>
            <a:r>
              <a:rPr lang="en-US" altLang="ko-KR" dirty="0"/>
              <a:t>/</a:t>
            </a:r>
            <a:r>
              <a:rPr lang="en-US" altLang="ko-KR" dirty="0" err="1"/>
              <a:t>apk</a:t>
            </a:r>
            <a:r>
              <a:rPr lang="en-US" altLang="ko-KR" dirty="0"/>
              <a:t>/res/android“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err="1"/>
              <a:t>android:id</a:t>
            </a:r>
            <a:r>
              <a:rPr lang="en-US" altLang="ko-KR" dirty="0"/>
              <a:t>="@+id/</a:t>
            </a:r>
            <a:r>
              <a:rPr lang="en-US" altLang="ko-KR" dirty="0" err="1"/>
              <a:t>fragment_container</a:t>
            </a:r>
            <a:r>
              <a:rPr lang="en-US" altLang="ko-KR" dirty="0"/>
              <a:t>“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err="1"/>
              <a:t>android:layout_width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“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err="1"/>
              <a:t>android:layout_height</a:t>
            </a:r>
            <a:r>
              <a:rPr lang="en-US" altLang="ko-KR" dirty="0"/>
              <a:t>="</a:t>
            </a:r>
            <a:r>
              <a:rPr lang="en-US" altLang="ko-KR" dirty="0" err="1"/>
              <a:t>match_parent</a:t>
            </a:r>
            <a:r>
              <a:rPr lang="en-US" altLang="ko-KR" dirty="0"/>
              <a:t>" /&gt;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&lt;!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--- </a:t>
            </a:r>
            <a:r>
              <a:rPr lang="en-US" altLang="ko-KR" dirty="0" err="1">
                <a:solidFill>
                  <a:srgbClr val="FF0000"/>
                </a:solidFill>
                <a:sym typeface="Wingdings" panose="05000000000000000000" pitchFamily="2" charset="2"/>
              </a:rPr>
              <a:t>FrameLayout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하나만 구성하면 된다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 ---&gt;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0633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방법</a:t>
            </a:r>
            <a:r>
              <a:rPr lang="en-US" altLang="ko-KR" dirty="0"/>
              <a:t>2</a:t>
            </a:r>
            <a:endParaRPr lang="ko-KR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417D0E4-504B-4F0F-9D36-D9D76812C8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77510" y="2183168"/>
            <a:ext cx="8598907" cy="3880773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android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0066"/>
                </a:solidFill>
                <a:effectLst/>
                <a:latin typeface="Consolas" panose="020B0609020204030204" pitchFamily="49" charset="0"/>
              </a:rPr>
              <a:t>Bundle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android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support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v4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0066"/>
                </a:solidFill>
                <a:effectLst/>
                <a:latin typeface="Consolas" panose="020B0609020204030204" pitchFamily="49" charset="0"/>
              </a:rPr>
              <a:t>FragmentActivity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0066"/>
                </a:solidFill>
                <a:effectLst/>
                <a:latin typeface="Consolas" panose="020B0609020204030204" pitchFamily="49" charset="0"/>
              </a:rPr>
              <a:t>MainActivity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0066"/>
                </a:solidFill>
                <a:effectLst/>
                <a:latin typeface="Consolas" panose="020B0609020204030204" pitchFamily="49" charset="0"/>
              </a:rPr>
              <a:t>FragmentActivity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@Override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onCreate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0066"/>
                </a:solidFill>
                <a:effectLst/>
                <a:latin typeface="Consolas" panose="020B0609020204030204" pitchFamily="49" charset="0"/>
              </a:rPr>
              <a:t>Bundle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savedInstanceState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onCreate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savedInstanceState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setContentView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layout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news_articles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6600"/>
                </a:solidFill>
                <a:effectLst/>
                <a:latin typeface="Consolas" panose="020B0609020204030204" pitchFamily="49" charset="0"/>
              </a:rPr>
              <a:t>// Check that the activity is using the layout version with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6600"/>
                </a:solidFill>
                <a:effectLst/>
                <a:latin typeface="Consolas" panose="020B0609020204030204" pitchFamily="49" charset="0"/>
              </a:rPr>
              <a:t>// the fragment_container FrameLayout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findViewById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fragment_container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6600"/>
                </a:solidFill>
                <a:effectLst/>
                <a:latin typeface="Consolas" panose="020B0609020204030204" pitchFamily="49" charset="0"/>
              </a:rPr>
              <a:t>// However, if we're being restored from a previous state,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6600"/>
                </a:solidFill>
                <a:effectLst/>
                <a:latin typeface="Consolas" panose="020B0609020204030204" pitchFamily="49" charset="0"/>
              </a:rPr>
              <a:t>// then we don't need to do anything and should return or else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6600"/>
                </a:solidFill>
                <a:effectLst/>
                <a:latin typeface="Consolas" panose="020B0609020204030204" pitchFamily="49" charset="0"/>
              </a:rPr>
              <a:t>// we could end up with overlapping fragments.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savedInstanceState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6600"/>
                </a:solidFill>
                <a:effectLst/>
                <a:latin typeface="Consolas" panose="020B0609020204030204" pitchFamily="49" charset="0"/>
              </a:rPr>
              <a:t>// Create a new Fragment to be placed in the activity layout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0066"/>
                </a:solidFill>
                <a:effectLst/>
                <a:latin typeface="Consolas" panose="020B0609020204030204" pitchFamily="49" charset="0"/>
              </a:rPr>
              <a:t>HeadlinesFragment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firstFragment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0066"/>
                </a:solidFill>
                <a:effectLst/>
                <a:latin typeface="Consolas" panose="020B0609020204030204" pitchFamily="49" charset="0"/>
              </a:rPr>
              <a:t>HeadlinesFragment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6600"/>
                </a:solidFill>
                <a:effectLst/>
                <a:latin typeface="Consolas" panose="020B0609020204030204" pitchFamily="49" charset="0"/>
              </a:rPr>
              <a:t>// In case this activity was started with special instructions from an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6600"/>
                </a:solidFill>
                <a:effectLst/>
                <a:latin typeface="Consolas" panose="020B0609020204030204" pitchFamily="49" charset="0"/>
              </a:rPr>
              <a:t>// Intent, pass the Intent's extras to the fragment as arguments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firstFragment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setArguments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getIntent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getExtras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());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6600"/>
                </a:solidFill>
                <a:effectLst/>
                <a:latin typeface="Consolas" panose="020B0609020204030204" pitchFamily="49" charset="0"/>
              </a:rPr>
              <a:t>// Add the fragment to the 'fragment_container' FrameLayout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getSupportFragmentManager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beginTransaction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fragment_container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firstFragment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commit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340539-CBC2-4F18-9BF3-031C4B052BF8}"/>
              </a:ext>
            </a:extLst>
          </p:cNvPr>
          <p:cNvSpPr txBox="1"/>
          <p:nvPr/>
        </p:nvSpPr>
        <p:spPr>
          <a:xfrm>
            <a:off x="677510" y="1270000"/>
            <a:ext cx="796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 err="1"/>
              <a:t>FragmentActivity</a:t>
            </a:r>
            <a:r>
              <a:rPr lang="ko-KR" altLang="en-US" dirty="0"/>
              <a:t>를 작성한다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54381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9BC33D1-319C-4AD4-B488-A192D774934E}"/>
              </a:ext>
            </a:extLst>
          </p:cNvPr>
          <p:cNvSpPr/>
          <p:nvPr/>
        </p:nvSpPr>
        <p:spPr>
          <a:xfrm>
            <a:off x="1298222" y="485422"/>
            <a:ext cx="3838222" cy="6163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EB21072-41FC-46BE-8FC0-8B0546566805}"/>
              </a:ext>
            </a:extLst>
          </p:cNvPr>
          <p:cNvSpPr/>
          <p:nvPr/>
        </p:nvSpPr>
        <p:spPr>
          <a:xfrm>
            <a:off x="1456267" y="722489"/>
            <a:ext cx="3510844" cy="572346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 </a:t>
            </a:r>
            <a:r>
              <a:rPr lang="en-US" altLang="ko-KR" dirty="0" err="1"/>
              <a:t>FrameLayout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72D4503-3AC3-4609-9C91-FCC0555C8106}"/>
              </a:ext>
            </a:extLst>
          </p:cNvPr>
          <p:cNvSpPr/>
          <p:nvPr/>
        </p:nvSpPr>
        <p:spPr>
          <a:xfrm>
            <a:off x="6225822" y="485422"/>
            <a:ext cx="3838222" cy="6163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65CFC7E-2EBF-472D-8ACB-BDB3C130501F}"/>
              </a:ext>
            </a:extLst>
          </p:cNvPr>
          <p:cNvSpPr/>
          <p:nvPr/>
        </p:nvSpPr>
        <p:spPr>
          <a:xfrm>
            <a:off x="6383867" y="722489"/>
            <a:ext cx="3510844" cy="572346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 Fragment in the </a:t>
            </a:r>
            <a:r>
              <a:rPr lang="en-US" altLang="ko-KR" dirty="0" err="1"/>
              <a:t>FrameLayout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3E800FC-942A-457C-ADFD-34203B387636}"/>
              </a:ext>
            </a:extLst>
          </p:cNvPr>
          <p:cNvCxnSpPr/>
          <p:nvPr/>
        </p:nvCxnSpPr>
        <p:spPr>
          <a:xfrm>
            <a:off x="5317067" y="3635022"/>
            <a:ext cx="7337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D0E7417-DEDF-408E-A0B0-6117BD0E866C}"/>
              </a:ext>
            </a:extLst>
          </p:cNvPr>
          <p:cNvSpPr txBox="1"/>
          <p:nvPr/>
        </p:nvSpPr>
        <p:spPr>
          <a:xfrm>
            <a:off x="5317067" y="3860800"/>
            <a:ext cx="733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Add</a:t>
            </a:r>
          </a:p>
          <a:p>
            <a:pPr algn="ctr"/>
            <a:r>
              <a:rPr lang="en-US" altLang="ko-KR" sz="1200" dirty="0"/>
              <a:t>Commit</a:t>
            </a:r>
          </a:p>
        </p:txBody>
      </p:sp>
    </p:spTree>
    <p:extLst>
      <p:ext uri="{BB962C8B-B14F-4D97-AF65-F5344CB8AC3E}">
        <p14:creationId xmlns:p14="http://schemas.microsoft.com/office/powerpoint/2010/main" val="30870207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9BC33D1-319C-4AD4-B488-A192D774934E}"/>
              </a:ext>
            </a:extLst>
          </p:cNvPr>
          <p:cNvSpPr/>
          <p:nvPr/>
        </p:nvSpPr>
        <p:spPr>
          <a:xfrm>
            <a:off x="1298222" y="485422"/>
            <a:ext cx="3838222" cy="6163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EB21072-41FC-46BE-8FC0-8B0546566805}"/>
              </a:ext>
            </a:extLst>
          </p:cNvPr>
          <p:cNvSpPr/>
          <p:nvPr/>
        </p:nvSpPr>
        <p:spPr>
          <a:xfrm>
            <a:off x="1456267" y="722489"/>
            <a:ext cx="3510844" cy="572346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 Fragment 1 in the </a:t>
            </a:r>
            <a:r>
              <a:rPr lang="en-US" altLang="ko-KR" dirty="0" err="1"/>
              <a:t>FrameLayout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72D4503-3AC3-4609-9C91-FCC0555C8106}"/>
              </a:ext>
            </a:extLst>
          </p:cNvPr>
          <p:cNvSpPr/>
          <p:nvPr/>
        </p:nvSpPr>
        <p:spPr>
          <a:xfrm>
            <a:off x="6225822" y="485422"/>
            <a:ext cx="3838222" cy="6163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65CFC7E-2EBF-472D-8ACB-BDB3C130501F}"/>
              </a:ext>
            </a:extLst>
          </p:cNvPr>
          <p:cNvSpPr/>
          <p:nvPr/>
        </p:nvSpPr>
        <p:spPr>
          <a:xfrm>
            <a:off x="6383867" y="722489"/>
            <a:ext cx="3510844" cy="572346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 Fragment 2 in the </a:t>
            </a:r>
            <a:r>
              <a:rPr lang="en-US" altLang="ko-KR" dirty="0" err="1"/>
              <a:t>FrameLayout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3E800FC-942A-457C-ADFD-34203B387636}"/>
              </a:ext>
            </a:extLst>
          </p:cNvPr>
          <p:cNvCxnSpPr/>
          <p:nvPr/>
        </p:nvCxnSpPr>
        <p:spPr>
          <a:xfrm>
            <a:off x="5317067" y="3635022"/>
            <a:ext cx="7337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D0E7417-DEDF-408E-A0B0-6117BD0E866C}"/>
              </a:ext>
            </a:extLst>
          </p:cNvPr>
          <p:cNvSpPr txBox="1"/>
          <p:nvPr/>
        </p:nvSpPr>
        <p:spPr>
          <a:xfrm>
            <a:off x="5181600" y="3860800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Replace</a:t>
            </a:r>
          </a:p>
          <a:p>
            <a:pPr algn="ctr"/>
            <a:r>
              <a:rPr lang="en-US" altLang="ko-KR" dirty="0"/>
              <a:t>Commit</a:t>
            </a:r>
          </a:p>
        </p:txBody>
      </p:sp>
    </p:spTree>
    <p:extLst>
      <p:ext uri="{BB962C8B-B14F-4D97-AF65-F5344CB8AC3E}">
        <p14:creationId xmlns:p14="http://schemas.microsoft.com/office/powerpoint/2010/main" val="3692163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사각형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개요</a:t>
            </a:r>
            <a:endParaRPr lang="ko-KR" dirty="0"/>
          </a:p>
        </p:txBody>
      </p:sp>
      <p:sp>
        <p:nvSpPr>
          <p:cNvPr id="86019" name="사각형 3"/>
          <p:cNvSpPr>
            <a:spLocks noGrp="1" noChangeArrowheads="1"/>
          </p:cNvSpPr>
          <p:nvPr>
            <p:ph idx="1"/>
          </p:nvPr>
        </p:nvSpPr>
        <p:spPr>
          <a:xfrm>
            <a:off x="677511" y="2160590"/>
            <a:ext cx="8598907" cy="4314638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u="sng" dirty="0">
                <a:solidFill>
                  <a:srgbClr val="FF0000"/>
                </a:solidFill>
              </a:rPr>
              <a:t>겁나 귀찮아 보이는</a:t>
            </a:r>
            <a:r>
              <a:rPr lang="ko-KR" altLang="en-US" dirty="0"/>
              <a:t> 이건 또 어따 쓰는 물건인고</a:t>
            </a:r>
            <a:r>
              <a:rPr lang="en-US" altLang="ko-KR" dirty="0"/>
              <a:t>? – </a:t>
            </a:r>
            <a:r>
              <a:rPr lang="ko-KR" altLang="en-US" dirty="0"/>
              <a:t>부제 </a:t>
            </a:r>
            <a:r>
              <a:rPr lang="en-US" altLang="ko-KR" dirty="0"/>
              <a:t>: Fragment</a:t>
            </a:r>
            <a:r>
              <a:rPr lang="ko-KR" altLang="en-US" dirty="0"/>
              <a:t>가 왜 필요하지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Fragment</a:t>
            </a:r>
            <a:r>
              <a:rPr lang="ko-KR" altLang="en-US" dirty="0"/>
              <a:t> 설계 </a:t>
            </a:r>
            <a:r>
              <a:rPr lang="ko-KR" altLang="en-US" b="1" dirty="0"/>
              <a:t>철학</a:t>
            </a:r>
            <a:endParaRPr lang="en-US" altLang="ko-KR" b="1" dirty="0"/>
          </a:p>
          <a:p>
            <a:pPr lvl="1"/>
            <a:r>
              <a:rPr lang="en-US" altLang="ko-KR" dirty="0"/>
              <a:t>Fragment</a:t>
            </a:r>
            <a:r>
              <a:rPr lang="ko-KR" altLang="en-US" dirty="0"/>
              <a:t>와 </a:t>
            </a:r>
            <a:r>
              <a:rPr lang="en-US" altLang="ko-KR" dirty="0"/>
              <a:t>Activity</a:t>
            </a:r>
            <a:r>
              <a:rPr lang="ko-KR" altLang="en-US" dirty="0"/>
              <a:t>간의 </a:t>
            </a:r>
            <a:r>
              <a:rPr lang="ko-KR" altLang="en-US" b="1" dirty="0"/>
              <a:t>관계</a:t>
            </a:r>
            <a:r>
              <a:rPr lang="ko-KR" altLang="en-US" dirty="0"/>
              <a:t>와 </a:t>
            </a:r>
            <a:r>
              <a:rPr lang="en-US" altLang="ko-KR" dirty="0"/>
              <a:t>Fragment</a:t>
            </a:r>
            <a:r>
              <a:rPr lang="ko-KR" altLang="en-US" dirty="0"/>
              <a:t>와 </a:t>
            </a:r>
            <a:r>
              <a:rPr lang="en-US" altLang="ko-KR" dirty="0"/>
              <a:t>View</a:t>
            </a:r>
            <a:r>
              <a:rPr lang="ko-KR" altLang="en-US" dirty="0"/>
              <a:t>간의 </a:t>
            </a:r>
            <a:r>
              <a:rPr lang="ko-KR" altLang="en-US" b="1" dirty="0"/>
              <a:t>관계</a:t>
            </a:r>
            <a:endParaRPr lang="en-US" altLang="ko-KR" b="1" dirty="0"/>
          </a:p>
          <a:p>
            <a:pPr lvl="1"/>
            <a:r>
              <a:rPr lang="en-US" altLang="ko-KR" dirty="0"/>
              <a:t>Fragment</a:t>
            </a:r>
            <a:r>
              <a:rPr lang="ko-KR" altLang="en-US" dirty="0"/>
              <a:t>는 </a:t>
            </a:r>
            <a:r>
              <a:rPr lang="ko-KR" altLang="en-US" b="1" dirty="0"/>
              <a:t>한마디</a:t>
            </a:r>
            <a:r>
              <a:rPr lang="ko-KR" altLang="en-US" dirty="0"/>
              <a:t>로 무엇인가</a:t>
            </a:r>
            <a:r>
              <a:rPr lang="en-US" altLang="ko-KR" dirty="0"/>
              <a:t>?</a:t>
            </a:r>
          </a:p>
          <a:p>
            <a:pPr lvl="1"/>
            <a:endParaRPr lang="en-US" altLang="ko-KR" dirty="0"/>
          </a:p>
          <a:p>
            <a:r>
              <a:rPr lang="ko-KR" altLang="en-US" b="1" dirty="0"/>
              <a:t>언제</a:t>
            </a:r>
            <a:r>
              <a:rPr lang="ko-KR" altLang="en-US" dirty="0"/>
              <a:t> </a:t>
            </a:r>
            <a:r>
              <a:rPr lang="en-US" altLang="ko-KR" dirty="0"/>
              <a:t>Fragment</a:t>
            </a:r>
            <a:r>
              <a:rPr lang="ko-KR" altLang="en-US" dirty="0"/>
              <a:t>를 사용해야하나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기기간 호환성을 고려할 때</a:t>
            </a:r>
            <a:endParaRPr lang="en-US" altLang="ko-KR" dirty="0"/>
          </a:p>
          <a:p>
            <a:pPr lvl="1"/>
            <a:r>
              <a:rPr lang="ko-KR" altLang="en-US" dirty="0"/>
              <a:t>재사용성을 고려할 때</a:t>
            </a:r>
            <a:endParaRPr lang="en-US" altLang="ko-KR" dirty="0"/>
          </a:p>
          <a:p>
            <a:pPr lvl="1"/>
            <a:endParaRPr lang="ko-KR" dirty="0"/>
          </a:p>
          <a:p>
            <a:r>
              <a:rPr lang="ko-KR" altLang="en-US" dirty="0"/>
              <a:t>어떻게 </a:t>
            </a:r>
            <a:r>
              <a:rPr lang="en-US" altLang="ko-KR" dirty="0"/>
              <a:t>Fragment</a:t>
            </a:r>
            <a:r>
              <a:rPr lang="ko-KR" altLang="en-US" dirty="0"/>
              <a:t>를 사용하지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Fragment</a:t>
            </a:r>
            <a:r>
              <a:rPr lang="ko-KR" altLang="en-US" dirty="0"/>
              <a:t> 관리 방법</a:t>
            </a:r>
            <a:endParaRPr lang="en-US" altLang="ko-KR" dirty="0"/>
          </a:p>
          <a:p>
            <a:pPr lvl="1"/>
            <a:r>
              <a:rPr lang="en-US" altLang="ko-KR" dirty="0"/>
              <a:t>Fragment</a:t>
            </a:r>
            <a:r>
              <a:rPr lang="ko-KR" altLang="en-US" dirty="0"/>
              <a:t>의 생명 주기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출처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571949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9BC33D1-319C-4AD4-B488-A192D774934E}"/>
              </a:ext>
            </a:extLst>
          </p:cNvPr>
          <p:cNvSpPr/>
          <p:nvPr/>
        </p:nvSpPr>
        <p:spPr>
          <a:xfrm>
            <a:off x="444156" y="1303866"/>
            <a:ext cx="2882180" cy="46284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EB21072-41FC-46BE-8FC0-8B0546566805}"/>
              </a:ext>
            </a:extLst>
          </p:cNvPr>
          <p:cNvSpPr/>
          <p:nvPr/>
        </p:nvSpPr>
        <p:spPr>
          <a:xfrm>
            <a:off x="561428" y="1486102"/>
            <a:ext cx="2636348" cy="42978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 Fragment 1 in the </a:t>
            </a:r>
            <a:r>
              <a:rPr lang="en-US" altLang="ko-KR" dirty="0" err="1"/>
              <a:t>FrameLayout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3E800FC-942A-457C-ADFD-34203B387636}"/>
              </a:ext>
            </a:extLst>
          </p:cNvPr>
          <p:cNvCxnSpPr/>
          <p:nvPr/>
        </p:nvCxnSpPr>
        <p:spPr>
          <a:xfrm>
            <a:off x="3691471" y="3578578"/>
            <a:ext cx="7337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D0E7417-DEDF-408E-A0B0-6117BD0E866C}"/>
              </a:ext>
            </a:extLst>
          </p:cNvPr>
          <p:cNvSpPr txBox="1"/>
          <p:nvPr/>
        </p:nvSpPr>
        <p:spPr>
          <a:xfrm>
            <a:off x="3231241" y="3715659"/>
            <a:ext cx="1787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Replace</a:t>
            </a:r>
          </a:p>
          <a:p>
            <a:pPr algn="ctr"/>
            <a:r>
              <a:rPr lang="en-US" altLang="ko-KR" sz="1600" dirty="0"/>
              <a:t>Commit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DACFEC9-6312-4280-9981-793CA5FE243B}"/>
              </a:ext>
            </a:extLst>
          </p:cNvPr>
          <p:cNvSpPr/>
          <p:nvPr/>
        </p:nvSpPr>
        <p:spPr>
          <a:xfrm>
            <a:off x="4901512" y="1303866"/>
            <a:ext cx="2882180" cy="46284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20C27E2-2AE2-40FD-B346-C7737AEE1531}"/>
              </a:ext>
            </a:extLst>
          </p:cNvPr>
          <p:cNvSpPr/>
          <p:nvPr/>
        </p:nvSpPr>
        <p:spPr>
          <a:xfrm>
            <a:off x="5018784" y="1486102"/>
            <a:ext cx="2636348" cy="42978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 Fragment 2 in the </a:t>
            </a:r>
            <a:r>
              <a:rPr lang="en-US" altLang="ko-KR" dirty="0" err="1"/>
              <a:t>FrameLayout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900165-359F-482B-8892-C26F886B4252}"/>
              </a:ext>
            </a:extLst>
          </p:cNvPr>
          <p:cNvSpPr/>
          <p:nvPr/>
        </p:nvSpPr>
        <p:spPr>
          <a:xfrm>
            <a:off x="9021905" y="1303866"/>
            <a:ext cx="2882180" cy="46284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ED0455B-7ED2-4337-8DD0-B6DA8AE76D6D}"/>
              </a:ext>
            </a:extLst>
          </p:cNvPr>
          <p:cNvCxnSpPr/>
          <p:nvPr/>
        </p:nvCxnSpPr>
        <p:spPr>
          <a:xfrm>
            <a:off x="7975606" y="3561645"/>
            <a:ext cx="7337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6A4C698-6ED7-435E-944E-A75476E99988}"/>
              </a:ext>
            </a:extLst>
          </p:cNvPr>
          <p:cNvSpPr txBox="1"/>
          <p:nvPr/>
        </p:nvSpPr>
        <p:spPr>
          <a:xfrm>
            <a:off x="7752142" y="3725334"/>
            <a:ext cx="1353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Back Button</a:t>
            </a:r>
            <a:br>
              <a:rPr lang="en-US" altLang="ko-KR" sz="1600" dirty="0"/>
            </a:br>
            <a:r>
              <a:rPr lang="en-US" altLang="ko-KR" sz="1600" dirty="0"/>
              <a:t>Pressed</a:t>
            </a:r>
          </a:p>
        </p:txBody>
      </p:sp>
    </p:spTree>
    <p:extLst>
      <p:ext uri="{BB962C8B-B14F-4D97-AF65-F5344CB8AC3E}">
        <p14:creationId xmlns:p14="http://schemas.microsoft.com/office/powerpoint/2010/main" val="16719268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9BC33D1-319C-4AD4-B488-A192D774934E}"/>
              </a:ext>
            </a:extLst>
          </p:cNvPr>
          <p:cNvSpPr/>
          <p:nvPr/>
        </p:nvSpPr>
        <p:spPr>
          <a:xfrm>
            <a:off x="444156" y="1303866"/>
            <a:ext cx="2882180" cy="46284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EB21072-41FC-46BE-8FC0-8B0546566805}"/>
              </a:ext>
            </a:extLst>
          </p:cNvPr>
          <p:cNvSpPr/>
          <p:nvPr/>
        </p:nvSpPr>
        <p:spPr>
          <a:xfrm>
            <a:off x="561428" y="1486102"/>
            <a:ext cx="2636348" cy="42978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 Fragment 1 in the </a:t>
            </a:r>
            <a:r>
              <a:rPr lang="en-US" altLang="ko-KR" dirty="0" err="1"/>
              <a:t>FrameLayout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3E800FC-942A-457C-ADFD-34203B387636}"/>
              </a:ext>
            </a:extLst>
          </p:cNvPr>
          <p:cNvCxnSpPr/>
          <p:nvPr/>
        </p:nvCxnSpPr>
        <p:spPr>
          <a:xfrm>
            <a:off x="3691471" y="3578578"/>
            <a:ext cx="7337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D0E7417-DEDF-408E-A0B0-6117BD0E866C}"/>
              </a:ext>
            </a:extLst>
          </p:cNvPr>
          <p:cNvSpPr txBox="1"/>
          <p:nvPr/>
        </p:nvSpPr>
        <p:spPr>
          <a:xfrm>
            <a:off x="3231241" y="3715659"/>
            <a:ext cx="1787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Replace</a:t>
            </a:r>
          </a:p>
          <a:p>
            <a:pPr algn="ctr"/>
            <a:r>
              <a:rPr lang="en-US" altLang="ko-KR" sz="1600" dirty="0" err="1"/>
              <a:t>AddToBackStack</a:t>
            </a:r>
            <a:endParaRPr lang="en-US" altLang="ko-KR" sz="1600" dirty="0"/>
          </a:p>
          <a:p>
            <a:pPr algn="ctr"/>
            <a:r>
              <a:rPr lang="en-US" altLang="ko-KR" sz="1600" dirty="0"/>
              <a:t>Commit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DACFEC9-6312-4280-9981-793CA5FE243B}"/>
              </a:ext>
            </a:extLst>
          </p:cNvPr>
          <p:cNvSpPr/>
          <p:nvPr/>
        </p:nvSpPr>
        <p:spPr>
          <a:xfrm>
            <a:off x="4901512" y="1303866"/>
            <a:ext cx="2882180" cy="46284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20C27E2-2AE2-40FD-B346-C7737AEE1531}"/>
              </a:ext>
            </a:extLst>
          </p:cNvPr>
          <p:cNvSpPr/>
          <p:nvPr/>
        </p:nvSpPr>
        <p:spPr>
          <a:xfrm>
            <a:off x="5018784" y="1486102"/>
            <a:ext cx="2636348" cy="42978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 Fragment 2 in the </a:t>
            </a:r>
            <a:r>
              <a:rPr lang="en-US" altLang="ko-KR" dirty="0" err="1"/>
              <a:t>FrameLayout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900165-359F-482B-8892-C26F886B4252}"/>
              </a:ext>
            </a:extLst>
          </p:cNvPr>
          <p:cNvSpPr/>
          <p:nvPr/>
        </p:nvSpPr>
        <p:spPr>
          <a:xfrm>
            <a:off x="9021905" y="1303866"/>
            <a:ext cx="2882180" cy="46284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A0F7AFA-6624-49E1-8701-B80931CA440E}"/>
              </a:ext>
            </a:extLst>
          </p:cNvPr>
          <p:cNvSpPr/>
          <p:nvPr/>
        </p:nvSpPr>
        <p:spPr>
          <a:xfrm>
            <a:off x="9139177" y="1486102"/>
            <a:ext cx="2636348" cy="42978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 Fragment 1 in the </a:t>
            </a:r>
            <a:r>
              <a:rPr lang="en-US" altLang="ko-KR" dirty="0" err="1"/>
              <a:t>FrameLayout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ED0455B-7ED2-4337-8DD0-B6DA8AE76D6D}"/>
              </a:ext>
            </a:extLst>
          </p:cNvPr>
          <p:cNvCxnSpPr/>
          <p:nvPr/>
        </p:nvCxnSpPr>
        <p:spPr>
          <a:xfrm>
            <a:off x="7975606" y="3561645"/>
            <a:ext cx="7337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6A4C698-6ED7-435E-944E-A75476E99988}"/>
              </a:ext>
            </a:extLst>
          </p:cNvPr>
          <p:cNvSpPr txBox="1"/>
          <p:nvPr/>
        </p:nvSpPr>
        <p:spPr>
          <a:xfrm>
            <a:off x="7752142" y="3725334"/>
            <a:ext cx="1353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Back Button</a:t>
            </a:r>
            <a:br>
              <a:rPr lang="en-US" altLang="ko-KR" sz="1600" dirty="0"/>
            </a:br>
            <a:r>
              <a:rPr lang="en-US" altLang="ko-KR" sz="1600" dirty="0"/>
              <a:t>Pressed</a:t>
            </a:r>
          </a:p>
        </p:txBody>
      </p:sp>
    </p:spTree>
    <p:extLst>
      <p:ext uri="{BB962C8B-B14F-4D97-AF65-F5344CB8AC3E}">
        <p14:creationId xmlns:p14="http://schemas.microsoft.com/office/powerpoint/2010/main" val="15531172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85043A-0F60-464F-AF67-1924CA1AF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Fragment</a:t>
            </a:r>
            <a:r>
              <a:rPr lang="ko-KR" altLang="en-US" dirty="0"/>
              <a:t>의 </a:t>
            </a:r>
            <a:r>
              <a:rPr lang="en-US" altLang="ko-KR" dirty="0"/>
              <a:t>Lifecycle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29ABE4-5A6B-449D-8173-CDCC936B4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/>
              <a:t>Fragment</a:t>
            </a:r>
            <a:r>
              <a:rPr lang="ko-KR" altLang="en-US" dirty="0"/>
              <a:t>가 어떻게 작동되는지를 보여주는 모식도입니다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2290" name="Picture 2" descr="https://developer.android.com/images/fragment_lifecycle.png">
            <a:extLst>
              <a:ext uri="{FF2B5EF4-FFF2-40B4-BE49-F238E27FC236}">
                <a16:creationId xmlns:a16="http://schemas.microsoft.com/office/drawing/2014/main" id="{645684D0-953A-47DD-9474-855EC66F0F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383" y="367594"/>
            <a:ext cx="2358551" cy="630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8899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developer.android.com/images/fragment_lifecycle.png">
            <a:extLst>
              <a:ext uri="{FF2B5EF4-FFF2-40B4-BE49-F238E27FC236}">
                <a16:creationId xmlns:a16="http://schemas.microsoft.com/office/drawing/2014/main" id="{FFBE6F67-3A8C-4089-A48A-8AC4BCE5E9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819"/>
          <a:stretch/>
        </p:blipFill>
        <p:spPr bwMode="auto">
          <a:xfrm>
            <a:off x="4190824" y="263388"/>
            <a:ext cx="4580642" cy="638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0401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developer.android.com/images/fragment_lifecycle.png">
            <a:extLst>
              <a:ext uri="{FF2B5EF4-FFF2-40B4-BE49-F238E27FC236}">
                <a16:creationId xmlns:a16="http://schemas.microsoft.com/office/drawing/2014/main" id="{2CB74F2F-D85B-4481-B2DF-576D0FF939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51"/>
          <a:stretch/>
        </p:blipFill>
        <p:spPr bwMode="auto">
          <a:xfrm>
            <a:off x="4202113" y="218359"/>
            <a:ext cx="4343576" cy="650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0199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사각형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출처</a:t>
            </a:r>
            <a:endParaRPr lang="ko-KR" dirty="0"/>
          </a:p>
        </p:txBody>
      </p:sp>
      <p:sp>
        <p:nvSpPr>
          <p:cNvPr id="106499" name="사각형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안드로이드 개발자 사이트 </a:t>
            </a:r>
            <a:r>
              <a:rPr lang="en-US" altLang="ko-KR" dirty="0"/>
              <a:t>Fragment Reference – </a:t>
            </a:r>
            <a:br>
              <a:rPr lang="en-US" altLang="ko-KR" dirty="0">
                <a:hlinkClick r:id="rId2"/>
              </a:rPr>
            </a:br>
            <a:r>
              <a:rPr lang="en-US" altLang="ko-KR" dirty="0">
                <a:hlinkClick r:id="rId2"/>
              </a:rPr>
              <a:t>https://developer.android.com/guide/components/fragments.html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Fragment</a:t>
            </a:r>
            <a:r>
              <a:rPr lang="ko-KR" altLang="en-US" dirty="0"/>
              <a:t>와 </a:t>
            </a:r>
            <a:r>
              <a:rPr lang="en-US" altLang="ko-KR" dirty="0"/>
              <a:t>Activity</a:t>
            </a:r>
            <a:r>
              <a:rPr lang="ko-KR" altLang="en-US" dirty="0"/>
              <a:t>의 차이 </a:t>
            </a:r>
            <a:r>
              <a:rPr lang="en-US" altLang="ko-KR" dirty="0"/>
              <a:t>– </a:t>
            </a:r>
            <a:br>
              <a:rPr lang="en-US" altLang="ko-KR" dirty="0"/>
            </a:br>
            <a:r>
              <a:rPr lang="en-US" altLang="ko-KR" dirty="0">
                <a:hlinkClick r:id="rId3"/>
              </a:rPr>
              <a:t>http://belll.tistory.com/entry/%ED%94%84%EB%9E%98%EA%B7%B8%EB%A8%BC%ED%8A%B8%EC%9D%98-%EA%B0%9C%EB%85%90</a:t>
            </a:r>
            <a:endParaRPr lang="en-US" altLang="ko-KR" dirty="0"/>
          </a:p>
          <a:p>
            <a:pPr marL="0" indent="0">
              <a:buNone/>
            </a:pP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6079058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사각형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dirty="0"/>
              <a:t>질문과 대답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은 안 </a:t>
            </a:r>
            <a:r>
              <a:rPr lang="ko-KR" altLang="en-US" dirty="0" err="1"/>
              <a:t>해주셔도</a:t>
            </a:r>
            <a:r>
              <a:rPr lang="ko-KR" altLang="en-US" dirty="0"/>
              <a:t> 됩니다</a:t>
            </a:r>
            <a:r>
              <a:rPr lang="en-US" altLang="ko-KR" dirty="0"/>
              <a:t>.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223774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894D1E7-AFE0-4AA1-8D7C-1AA90AC968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u="sng" dirty="0">
                <a:solidFill>
                  <a:srgbClr val="FF0000"/>
                </a:solidFill>
              </a:rPr>
              <a:t>겁나 귀찮아 보이는</a:t>
            </a:r>
            <a:r>
              <a:rPr lang="ko-KR" altLang="en-US" dirty="0"/>
              <a:t> 이건 또 어따 쓰는 물건인고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318FF014-9A96-4D40-B065-F9FB392113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Fragment</a:t>
            </a:r>
            <a:r>
              <a:rPr lang="ko-KR" altLang="en-US" dirty="0"/>
              <a:t>가 왜 필요하지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4940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사각형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Fragment </a:t>
            </a:r>
            <a:r>
              <a:rPr lang="en-US" altLang="ko-KR" sz="2400" u="sng" dirty="0">
                <a:solidFill>
                  <a:srgbClr val="FF0000"/>
                </a:solidFill>
              </a:rPr>
              <a:t>(</a:t>
            </a:r>
            <a:r>
              <a:rPr lang="ko-KR" altLang="en-US" sz="2400" u="sng" dirty="0">
                <a:solidFill>
                  <a:srgbClr val="FF0000"/>
                </a:solidFill>
              </a:rPr>
              <a:t>어디다 쓰는 물건인고</a:t>
            </a:r>
            <a:r>
              <a:rPr lang="en-US" altLang="ko-KR" sz="2400" u="sng" dirty="0">
                <a:solidFill>
                  <a:srgbClr val="FF0000"/>
                </a:solidFill>
              </a:rPr>
              <a:t>)</a:t>
            </a:r>
            <a:endParaRPr lang="ko-KR" sz="2400" u="sng" dirty="0">
              <a:solidFill>
                <a:srgbClr val="FF0000"/>
              </a:solidFill>
            </a:endParaRPr>
          </a:p>
        </p:txBody>
      </p:sp>
      <p:sp>
        <p:nvSpPr>
          <p:cNvPr id="91139" name="사각형 3"/>
          <p:cNvSpPr>
            <a:spLocks noGrp="1" noChangeArrowheads="1"/>
          </p:cNvSpPr>
          <p:nvPr>
            <p:ph idx="1"/>
          </p:nvPr>
        </p:nvSpPr>
        <p:spPr>
          <a:xfrm>
            <a:off x="677511" y="2160590"/>
            <a:ext cx="7073624" cy="380591"/>
          </a:xfrm>
        </p:spPr>
        <p:txBody>
          <a:bodyPr>
            <a:normAutofit/>
          </a:bodyPr>
          <a:lstStyle/>
          <a:p>
            <a:r>
              <a:rPr lang="ko-KR" altLang="en-US" dirty="0"/>
              <a:t>설계 철학 </a:t>
            </a:r>
            <a:r>
              <a:rPr lang="en-US" altLang="ko-KR" dirty="0"/>
              <a:t>: </a:t>
            </a:r>
            <a:r>
              <a:rPr lang="ko-KR" altLang="en-US" dirty="0"/>
              <a:t>화면이 크면 크게</a:t>
            </a:r>
            <a:r>
              <a:rPr lang="en-US" altLang="ko-KR" dirty="0"/>
              <a:t>, </a:t>
            </a:r>
            <a:r>
              <a:rPr lang="ko-KR" altLang="en-US" dirty="0"/>
              <a:t>작으면 작게 쓰자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ko-KR" dirty="0"/>
          </a:p>
        </p:txBody>
      </p:sp>
      <p:pic>
        <p:nvPicPr>
          <p:cNvPr id="1026" name="Picture 2" descr="https://developer.android.com/images/fundamentals/fragments.png">
            <a:extLst>
              <a:ext uri="{FF2B5EF4-FFF2-40B4-BE49-F238E27FC236}">
                <a16:creationId xmlns:a16="http://schemas.microsoft.com/office/drawing/2014/main" id="{B5FCCD29-4188-4201-ABA6-03CD4AA93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11" y="2615851"/>
            <a:ext cx="7073624" cy="407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692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693E20-D791-4059-A904-93762AF72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Fragment – </a:t>
            </a:r>
            <a:r>
              <a:rPr lang="ko-KR" altLang="en-US" dirty="0"/>
              <a:t>왜 필요한가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내용 개체 틀 4" descr="전자기기이(가) 표시된 사진&#10;&#10;매우 높은 신뢰도로 생성된 설명">
            <a:extLst>
              <a:ext uri="{FF2B5EF4-FFF2-40B4-BE49-F238E27FC236}">
                <a16:creationId xmlns:a16="http://schemas.microsoft.com/office/drawing/2014/main" id="{274E1330-3C82-4EDE-8D5C-7DAD932C36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39" y="2211136"/>
            <a:ext cx="8255849" cy="4646864"/>
          </a:xfr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6969D5C3-ED16-45C7-8A42-F31F5F1141E0}"/>
              </a:ext>
            </a:extLst>
          </p:cNvPr>
          <p:cNvGrpSpPr/>
          <p:nvPr/>
        </p:nvGrpSpPr>
        <p:grpSpPr>
          <a:xfrm>
            <a:off x="8282256" y="747231"/>
            <a:ext cx="3536717" cy="5764991"/>
            <a:chOff x="7973912" y="725966"/>
            <a:chExt cx="3536717" cy="576499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59E59F5-C918-46AB-93E7-065FB021F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554238" y="2578176"/>
              <a:ext cx="1956391" cy="3912781"/>
            </a:xfrm>
            <a:prstGeom prst="rect">
              <a:avLst/>
            </a:prstGeom>
          </p:spPr>
        </p:pic>
        <p:sp>
          <p:nvSpPr>
            <p:cNvPr id="8" name="말풍선: 타원형 7">
              <a:extLst>
                <a:ext uri="{FF2B5EF4-FFF2-40B4-BE49-F238E27FC236}">
                  <a16:creationId xmlns:a16="http://schemas.microsoft.com/office/drawing/2014/main" id="{8B2C3AC1-C73B-46DF-8FA2-F96F728BB7F8}"/>
                </a:ext>
              </a:extLst>
            </p:cNvPr>
            <p:cNvSpPr/>
            <p:nvPr/>
          </p:nvSpPr>
          <p:spPr>
            <a:xfrm flipH="1">
              <a:off x="7973912" y="725966"/>
              <a:ext cx="2711303" cy="1711842"/>
            </a:xfrm>
            <a:prstGeom prst="wedgeEllipseCallou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+mj-ea"/>
                  <a:ea typeface="+mj-ea"/>
                </a:rPr>
                <a:t>실제 우리가 개발하는 앱들은 다양한 기기에서 작동됩니다</a:t>
              </a:r>
              <a:r>
                <a:rPr lang="en-US" altLang="ko-KR" sz="1600" dirty="0">
                  <a:latin typeface="+mj-ea"/>
                  <a:ea typeface="+mj-ea"/>
                </a:rPr>
                <a:t>.</a:t>
              </a:r>
              <a:endParaRPr lang="ko-KR" altLang="en-US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3780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693E20-D791-4059-A904-93762AF72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Fragment – </a:t>
            </a:r>
            <a:r>
              <a:rPr lang="ko-KR" altLang="en-US" dirty="0"/>
              <a:t>왜 필요한가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내용 개체 틀 4" descr="전자기기이(가) 표시된 사진&#10;&#10;매우 높은 신뢰도로 생성된 설명">
            <a:extLst>
              <a:ext uri="{FF2B5EF4-FFF2-40B4-BE49-F238E27FC236}">
                <a16:creationId xmlns:a16="http://schemas.microsoft.com/office/drawing/2014/main" id="{274E1330-3C82-4EDE-8D5C-7DAD932C36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39" y="2211136"/>
            <a:ext cx="8255849" cy="4646864"/>
          </a:xfr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6969D5C3-ED16-45C7-8A42-F31F5F1141E0}"/>
              </a:ext>
            </a:extLst>
          </p:cNvPr>
          <p:cNvGrpSpPr/>
          <p:nvPr/>
        </p:nvGrpSpPr>
        <p:grpSpPr>
          <a:xfrm>
            <a:off x="8282256" y="747231"/>
            <a:ext cx="3536717" cy="5764991"/>
            <a:chOff x="7973912" y="725966"/>
            <a:chExt cx="3536717" cy="576499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59E59F5-C918-46AB-93E7-065FB021F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554238" y="2578176"/>
              <a:ext cx="1956391" cy="3912781"/>
            </a:xfrm>
            <a:prstGeom prst="rect">
              <a:avLst/>
            </a:prstGeom>
          </p:spPr>
        </p:pic>
        <p:sp>
          <p:nvSpPr>
            <p:cNvPr id="8" name="말풍선: 타원형 7">
              <a:extLst>
                <a:ext uri="{FF2B5EF4-FFF2-40B4-BE49-F238E27FC236}">
                  <a16:creationId xmlns:a16="http://schemas.microsoft.com/office/drawing/2014/main" id="{8B2C3AC1-C73B-46DF-8FA2-F96F728BB7F8}"/>
                </a:ext>
              </a:extLst>
            </p:cNvPr>
            <p:cNvSpPr/>
            <p:nvPr/>
          </p:nvSpPr>
          <p:spPr>
            <a:xfrm flipH="1">
              <a:off x="7973912" y="725966"/>
              <a:ext cx="2711303" cy="1711842"/>
            </a:xfrm>
            <a:prstGeom prst="wedgeEllipseCallou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+mj-ea"/>
                  <a:ea typeface="+mj-ea"/>
                </a:rPr>
                <a:t>그래서 앱 개발 시 앱이 폰에서만 작동된다고 가정한다면</a:t>
              </a:r>
              <a:r>
                <a:rPr lang="en-US" altLang="ko-KR" sz="1600" dirty="0">
                  <a:latin typeface="+mj-ea"/>
                  <a:ea typeface="+mj-ea"/>
                </a:rPr>
                <a:t>…</a:t>
              </a:r>
              <a:endParaRPr lang="ko-KR" altLang="en-US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0659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693E20-D791-4059-A904-93762AF72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Fragment – </a:t>
            </a:r>
            <a:r>
              <a:rPr lang="ko-KR" altLang="en-US" dirty="0"/>
              <a:t>왜 필요한가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74E1330-3C82-4EDE-8D5C-7DAD932C36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39" y="2211136"/>
            <a:ext cx="8255849" cy="4646863"/>
          </a:xfr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C213E2A-5535-43DB-BD35-9602E9DB87CF}"/>
              </a:ext>
            </a:extLst>
          </p:cNvPr>
          <p:cNvGrpSpPr/>
          <p:nvPr/>
        </p:nvGrpSpPr>
        <p:grpSpPr>
          <a:xfrm>
            <a:off x="8282256" y="747231"/>
            <a:ext cx="3536717" cy="5764991"/>
            <a:chOff x="7973912" y="725966"/>
            <a:chExt cx="3536717" cy="576499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0C19969-029C-4D61-983E-A1E57B0D3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554238" y="2578176"/>
              <a:ext cx="1956391" cy="3912781"/>
            </a:xfrm>
            <a:prstGeom prst="rect">
              <a:avLst/>
            </a:prstGeom>
          </p:spPr>
        </p:pic>
        <p:sp>
          <p:nvSpPr>
            <p:cNvPr id="7" name="말풍선: 타원형 6">
              <a:extLst>
                <a:ext uri="{FF2B5EF4-FFF2-40B4-BE49-F238E27FC236}">
                  <a16:creationId xmlns:a16="http://schemas.microsoft.com/office/drawing/2014/main" id="{36D4E1F3-3825-4D7C-8DFC-F22D5DCFEC2E}"/>
                </a:ext>
              </a:extLst>
            </p:cNvPr>
            <p:cNvSpPr/>
            <p:nvPr/>
          </p:nvSpPr>
          <p:spPr>
            <a:xfrm flipH="1">
              <a:off x="7973912" y="725966"/>
              <a:ext cx="2711303" cy="1711842"/>
            </a:xfrm>
            <a:prstGeom prst="wedgeEllipseCallou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+mj-ea"/>
                  <a:ea typeface="+mj-ea"/>
                </a:rPr>
                <a:t>의도하지 않은</a:t>
              </a:r>
              <a:endParaRPr lang="en-US" altLang="ko-KR" sz="1600" dirty="0">
                <a:latin typeface="+mj-ea"/>
                <a:ea typeface="+mj-ea"/>
              </a:endParaRPr>
            </a:p>
            <a:p>
              <a:pPr algn="ctr"/>
              <a:r>
                <a:rPr lang="ko-KR" altLang="en-US" sz="1600" b="1" dirty="0">
                  <a:latin typeface="+mj-ea"/>
                  <a:ea typeface="+mj-ea"/>
                </a:rPr>
                <a:t>쓸데없이 크고 아름다운 무언가를</a:t>
              </a:r>
              <a:r>
                <a:rPr lang="ko-KR" altLang="en-US" sz="1600" dirty="0">
                  <a:latin typeface="+mj-ea"/>
                  <a:ea typeface="+mj-ea"/>
                </a:rPr>
                <a:t> 보게 될 수 있습니다</a:t>
              </a:r>
              <a:r>
                <a:rPr lang="en-US" altLang="ko-KR" sz="1600" dirty="0">
                  <a:latin typeface="+mj-ea"/>
                  <a:ea typeface="+mj-ea"/>
                </a:rPr>
                <a:t>.</a:t>
              </a:r>
              <a:endParaRPr lang="ko-KR" altLang="en-US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342285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esStrategy_FacetGreenTheme_16x9_TP103418064" id="{473E7C1B-4451-4BA0-87AA-7BB36240D405}" vid="{83BA57E1-8352-4719-8748-E85E90024C2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A752CCC-5C25-436C-B759-7E4E4195A59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영업 전략 프레젠테이션, 패싯 테마(와이드스크린)</Template>
  <TotalTime>499</TotalTime>
  <Words>1303</Words>
  <Application>Microsoft Office PowerPoint</Application>
  <PresentationFormat>와이드스크린</PresentationFormat>
  <Paragraphs>291</Paragraphs>
  <Slides>46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47" baseType="lpstr">
      <vt:lpstr>패싯</vt:lpstr>
      <vt:lpstr>One of the Android App Components : Fragment </vt:lpstr>
      <vt:lpstr>제 소개</vt:lpstr>
      <vt:lpstr>Summary for a keynote</vt:lpstr>
      <vt:lpstr>강의 개요</vt:lpstr>
      <vt:lpstr>겁나 귀찮아 보이는 이건 또 어따 쓰는 물건인고?</vt:lpstr>
      <vt:lpstr>Fragment (어디다 쓰는 물건인고)</vt:lpstr>
      <vt:lpstr>Fragment – 왜 필요한가?</vt:lpstr>
      <vt:lpstr>Fragment – 왜 필요한가?</vt:lpstr>
      <vt:lpstr>Fragment – 왜 필요한가?</vt:lpstr>
      <vt:lpstr>Fragment – 왜 필요한가?</vt:lpstr>
      <vt:lpstr>Fragment – 왜 필요한가?</vt:lpstr>
      <vt:lpstr>Fragment – 왜 필요한가?</vt:lpstr>
      <vt:lpstr>정리 : Fragment – 왜 필요한가?</vt:lpstr>
      <vt:lpstr>정리 : Fragment – 왜 필요한가?</vt:lpstr>
      <vt:lpstr>정리 : Fragment – 왜 필요한가?</vt:lpstr>
      <vt:lpstr>Fragment(의 세계로 오신 것을 환영하오 젊은이여)</vt:lpstr>
      <vt:lpstr>Fragment란?</vt:lpstr>
      <vt:lpstr>Fragment와 Activity  그리고 View 비교</vt:lpstr>
      <vt:lpstr>(그래서 정리하면) Fragment는 무엇인가?</vt:lpstr>
      <vt:lpstr>Fragment는 언제 사용하나?</vt:lpstr>
      <vt:lpstr>Fragment는 언제 사용하나? (1)</vt:lpstr>
      <vt:lpstr>Fragment는 언제 사용하나? (1)</vt:lpstr>
      <vt:lpstr>Fragment는 또 언제 사용하나? (2) 화면이 겁나 크거나 겁나 작을때</vt:lpstr>
      <vt:lpstr>어떻게 Fragment를 관리하지?</vt:lpstr>
      <vt:lpstr>Fragment 사용 및 관리하기</vt:lpstr>
      <vt:lpstr>Fragment 생성하고 사용하기</vt:lpstr>
      <vt:lpstr>잠깐 그전에…</vt:lpstr>
      <vt:lpstr>v4 fragment 라이브러리 적용방법  Support Library 설치</vt:lpstr>
      <vt:lpstr>PowerPoint 프레젠테이션</vt:lpstr>
      <vt:lpstr>v4 fragment 라이브러리 적용방법  Support Library 설치</vt:lpstr>
      <vt:lpstr>v4 fragment 라이브러리 적용방법  Support Library 설정</vt:lpstr>
      <vt:lpstr>Fragment를 생성하는 방법</vt:lpstr>
      <vt:lpstr>Fragment 사용하기</vt:lpstr>
      <vt:lpstr>방법1</vt:lpstr>
      <vt:lpstr>방법 1</vt:lpstr>
      <vt:lpstr>방법2</vt:lpstr>
      <vt:lpstr>방법2</vt:lpstr>
      <vt:lpstr>PowerPoint 프레젠테이션</vt:lpstr>
      <vt:lpstr>PowerPoint 프레젠테이션</vt:lpstr>
      <vt:lpstr>PowerPoint 프레젠테이션</vt:lpstr>
      <vt:lpstr>PowerPoint 프레젠테이션</vt:lpstr>
      <vt:lpstr>Fragment의 Lifecycle</vt:lpstr>
      <vt:lpstr>PowerPoint 프레젠테이션</vt:lpstr>
      <vt:lpstr>PowerPoint 프레젠테이션</vt:lpstr>
      <vt:lpstr>출처</vt:lpstr>
      <vt:lpstr>질문과 대답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One of the Android App Components : Fragment </dc:title>
  <dc:creator>함지성</dc:creator>
  <cp:keywords/>
  <cp:lastModifiedBy>함지성</cp:lastModifiedBy>
  <cp:revision>5</cp:revision>
  <dcterms:created xsi:type="dcterms:W3CDTF">2017-09-14T10:15:08Z</dcterms:created>
  <dcterms:modified xsi:type="dcterms:W3CDTF">2017-09-21T09:14:40Z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TC034180659991</vt:lpwstr>
  </property>
</Properties>
</file>